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6" r:id="rId1"/>
  </p:sldMasterIdLst>
  <p:notesMasterIdLst>
    <p:notesMasterId r:id="rId19"/>
  </p:notesMasterIdLst>
  <p:handoutMasterIdLst>
    <p:handoutMasterId r:id="rId20"/>
  </p:handoutMasterIdLst>
  <p:sldIdLst>
    <p:sldId id="260" r:id="rId2"/>
    <p:sldId id="399" r:id="rId3"/>
    <p:sldId id="400" r:id="rId4"/>
    <p:sldId id="383" r:id="rId5"/>
    <p:sldId id="391" r:id="rId6"/>
    <p:sldId id="398" r:id="rId7"/>
    <p:sldId id="397" r:id="rId8"/>
    <p:sldId id="386" r:id="rId9"/>
    <p:sldId id="401" r:id="rId10"/>
    <p:sldId id="402" r:id="rId11"/>
    <p:sldId id="403" r:id="rId12"/>
    <p:sldId id="404" r:id="rId13"/>
    <p:sldId id="396" r:id="rId14"/>
    <p:sldId id="387" r:id="rId15"/>
    <p:sldId id="393" r:id="rId16"/>
    <p:sldId id="405" r:id="rId17"/>
    <p:sldId id="388" r:id="rId1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B301B821-A1FF-4177-AEE7-76D212191A09}" styleName="Medium Style 9">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2H>
      <a:tcStyle>
        <a:tcBdr/>
      </a:tcStyle>
    </a:band2H>
    <a:band1V>
      <a:tcStyle>
        <a:tcBdr/>
        <a:fill>
          <a:solidFill>
            <a:schemeClr val="accent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1"/>
          </a:solidFill>
        </a:fill>
      </a:tcStyle>
    </a:firstRow>
    <a:neCell>
      <a:tcStyle>
        <a:tcBdr/>
      </a:tcStyle>
    </a:neCell>
    <a:nwCell>
      <a:tcStyle>
        <a:tcBdr/>
      </a:tcStyle>
    </a:nwCell>
  </a:tblStyle>
  <a:tblStyle styleId="{9DCAF9ED-07DC-4A11-8D7F-57B35C25682E}" styleName="Medium Style 10">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2H>
      <a:tcStyle>
        <a:tcBdr/>
      </a:tcStyle>
    </a:band2H>
    <a:band1V>
      <a:tcStyle>
        <a:tcBdr/>
        <a:fill>
          <a:solidFill>
            <a:schemeClr val="accent2">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2"/>
          </a:solidFill>
        </a:fill>
      </a:tcStyle>
    </a:firstRow>
    <a:neCell>
      <a:tcStyle>
        <a:tcBdr/>
      </a:tcStyle>
    </a:neCell>
    <a:nwCell>
      <a:tcStyle>
        <a:tcBdr/>
      </a:tcStyle>
    </a:nwCell>
  </a:tblStyle>
  <a:tblStyle styleId="{793D81CF-94F2-401A-BA57-92F5A7B2D0C5}" styleName="Medium Style 8">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dk1"/>
          </a:solidFill>
        </a:fill>
      </a:tcStyle>
    </a:firstRow>
    <a:neCell>
      <a:tcStyle>
        <a:tcBdr/>
      </a:tcStyle>
    </a:neCell>
    <a:nwCell>
      <a:tcStyle>
        <a:tcBdr/>
      </a:tcStyle>
    </a:nwCell>
  </a:tblStyle>
  <a:tblStyle styleId="{5FD0F851-EC5A-4D38-B0AD-8093EC10F338}" styleName="Light Style 6">
    <a:wholeTbl>
      <a:tcTxStyle>
        <a:fontRef idx="minor">
          <a:scrgbClr r="0" g="0" b="0"/>
        </a:fontRef>
        <a:schemeClr val="accent5"/>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seCell>
      <a:tcStyle>
        <a:tcBdr/>
      </a:tcStyle>
    </a:seCell>
    <a:swCell>
      <a:tcStyle>
        <a:tcBdr/>
      </a:tcStyle>
    </a:swCell>
    <a:firstRow>
      <a:tcTxStyle b="on"/>
      <a:tcStyle>
        <a:tcBdr>
          <a:bottom>
            <a:ln w="12700" cmpd="sng">
              <a:solidFill>
                <a:schemeClr val="accent5"/>
              </a:solidFill>
            </a:ln>
          </a:bottom>
        </a:tcBdr>
        <a:fill>
          <a:noFill/>
        </a:fill>
      </a:tcStyle>
    </a:firstRow>
    <a:neCell>
      <a:tcStyle>
        <a:tcBdr/>
      </a:tcStyle>
    </a:neCell>
    <a:nwCell>
      <a:tcStyle>
        <a:tcBdr/>
      </a:tcStyle>
    </a:nwCell>
  </a:tblStyle>
  <a:tblStyle styleId="{1FECB4D8-DB02-4DC6-A0A2-4F2EBAE1DC90}" styleName="Medium Style 11">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2H>
      <a:tcStyle>
        <a:tcBdr/>
      </a:tcStyle>
    </a:band2H>
    <a:band1V>
      <a:tcStyle>
        <a:tcBdr/>
        <a:fill>
          <a:solidFill>
            <a:schemeClr val="accent3">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3"/>
          </a:solidFill>
        </a:fill>
      </a:tcStyle>
    </a:firstRow>
    <a:neCell>
      <a:tcStyle>
        <a:tcBdr/>
      </a:tcStyle>
    </a:neCell>
    <a:nwCell>
      <a:tcStyle>
        <a:tcBdr/>
      </a:tcStyle>
    </a:nwCell>
  </a:tblStyle>
  <a:tblStyle styleId="{3B4B98B0-60AC-42C2-AFA5-B58CD77FA1E5}" styleName="Light Style 2">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seCell>
      <a:tcStyle>
        <a:tcBdr/>
      </a:tcStyle>
    </a:seCell>
    <a:swCell>
      <a:tcStyle>
        <a:tcBdr/>
      </a:tcStyle>
    </a:swCell>
    <a:firstRow>
      <a:tcTxStyle b="on"/>
      <a:tcStyle>
        <a:tcBdr>
          <a:bottom>
            <a:ln w="12700" cmpd="sng">
              <a:solidFill>
                <a:schemeClr val="accent1"/>
              </a:solidFill>
            </a:ln>
          </a:bottom>
        </a:tcBdr>
        <a:fill>
          <a:noFill/>
        </a:fill>
      </a:tcStyle>
    </a:firstRow>
    <a:neCell>
      <a:tcStyle>
        <a:tcBdr/>
      </a:tcStyle>
    </a:neCell>
    <a:nwCell>
      <a:tcStyle>
        <a:tcBdr/>
      </a:tcStyle>
    </a:nwCell>
  </a:tblStyle>
  <a:tblStyle styleId="{0E3FDE45-AF77-4B5C-9715-49D594BDF05E}" styleName="Light Style 3">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seCell>
      <a:tcStyle>
        <a:tcBdr/>
      </a:tcStyle>
    </a:seCell>
    <a:swCell>
      <a:tcStyle>
        <a:tcBdr/>
      </a:tcStyle>
    </a:swCell>
    <a:firstRow>
      <a:tcTxStyle b="on"/>
      <a:tcStyle>
        <a:tcBdr>
          <a:bottom>
            <a:ln w="12700" cmpd="sng">
              <a:solidFill>
                <a:schemeClr val="accent2"/>
              </a:solidFill>
            </a:ln>
          </a:bottom>
        </a:tcBdr>
        <a:fill>
          <a:noFill/>
        </a:fill>
      </a:tcStyle>
    </a:firstRow>
    <a:neCell>
      <a:tcStyle>
        <a:tcBdr/>
      </a:tcStyle>
    </a:neCell>
    <a:nwCell>
      <a:tcStyle>
        <a:tcBdr/>
      </a:tcStyle>
    </a:nw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2" autoAdjust="0"/>
    <p:restoredTop sz="79676" autoAdjust="0"/>
  </p:normalViewPr>
  <p:slideViewPr>
    <p:cSldViewPr>
      <p:cViewPr varScale="1">
        <p:scale>
          <a:sx n="73" d="100"/>
          <a:sy n="73" d="100"/>
        </p:scale>
        <p:origin x="2592" y="29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4F1F65-66B5-4DD3-93C5-6A857CD89D3C}" type="doc">
      <dgm:prSet loTypeId="urn:microsoft.com/office/officeart/2005/8/layout/bProcess3" loCatId="process" qsTypeId="urn:microsoft.com/office/officeart/2005/8/quickstyle/simple1" qsCatId="simple" csTypeId="urn:microsoft.com/office/officeart/2005/8/colors/accent0_3" csCatId="mainScheme" phldr="1"/>
      <dgm:spPr/>
      <dgm:t>
        <a:bodyPr/>
        <a:lstStyle/>
        <a:p>
          <a:endParaRPr lang="en-US"/>
        </a:p>
      </dgm:t>
    </dgm:pt>
    <dgm:pt modelId="{CAAC5D49-2E25-4BFC-B7BF-A949DA8A0B7E}">
      <dgm:prSet phldrT="[Text]"/>
      <dgm:spPr/>
      <dgm:t>
        <a:bodyPr/>
        <a:lstStyle/>
        <a:p>
          <a:r>
            <a:rPr lang="en-US" dirty="0"/>
            <a:t>Application</a:t>
          </a:r>
        </a:p>
      </dgm:t>
    </dgm:pt>
    <dgm:pt modelId="{53750379-CD07-4A15-8C8F-EDB20BA87A4E}" type="parTrans" cxnId="{A2FC5645-6AEA-4CAA-95B6-FAAAE9F5086B}">
      <dgm:prSet/>
      <dgm:spPr/>
      <dgm:t>
        <a:bodyPr/>
        <a:lstStyle/>
        <a:p>
          <a:endParaRPr lang="en-US"/>
        </a:p>
      </dgm:t>
    </dgm:pt>
    <dgm:pt modelId="{7EA4207B-09C9-4415-BB03-7B95BF209088}" type="sibTrans" cxnId="{A2FC5645-6AEA-4CAA-95B6-FAAAE9F5086B}">
      <dgm:prSet/>
      <dgm:spPr/>
      <dgm:t>
        <a:bodyPr/>
        <a:lstStyle/>
        <a:p>
          <a:endParaRPr lang="en-US"/>
        </a:p>
      </dgm:t>
    </dgm:pt>
    <dgm:pt modelId="{0A1C0F72-22DE-4A1A-B8EF-45A44F6E3A95}">
      <dgm:prSet phldrT="[Text]"/>
      <dgm:spPr/>
      <dgm:t>
        <a:bodyPr/>
        <a:lstStyle/>
        <a:p>
          <a:r>
            <a:rPr lang="en-US" dirty="0"/>
            <a:t>Site Office Approval</a:t>
          </a:r>
        </a:p>
      </dgm:t>
    </dgm:pt>
    <dgm:pt modelId="{3FED6491-834D-4A6D-B0B6-B2D79098A185}" type="parTrans" cxnId="{7454E1C1-A6D7-475F-8743-38AB5E333868}">
      <dgm:prSet/>
      <dgm:spPr/>
      <dgm:t>
        <a:bodyPr/>
        <a:lstStyle/>
        <a:p>
          <a:endParaRPr lang="en-US"/>
        </a:p>
      </dgm:t>
    </dgm:pt>
    <dgm:pt modelId="{46D85001-E7F0-4C59-AE0B-622C8048D1ED}" type="sibTrans" cxnId="{7454E1C1-A6D7-475F-8743-38AB5E333868}">
      <dgm:prSet/>
      <dgm:spPr/>
      <dgm:t>
        <a:bodyPr/>
        <a:lstStyle/>
        <a:p>
          <a:endParaRPr lang="en-US"/>
        </a:p>
      </dgm:t>
    </dgm:pt>
    <dgm:pt modelId="{98E07365-BF62-4977-A52B-D47E4BEE148C}">
      <dgm:prSet phldrT="[Text]"/>
      <dgm:spPr/>
      <dgm:t>
        <a:bodyPr/>
        <a:lstStyle/>
        <a:p>
          <a:r>
            <a:rPr lang="en-US" dirty="0"/>
            <a:t>Review by STM</a:t>
          </a:r>
        </a:p>
      </dgm:t>
    </dgm:pt>
    <dgm:pt modelId="{7239FB18-0564-4B01-821A-F4ED9E94BC5D}" type="parTrans" cxnId="{B7DC867F-9B49-4258-848B-0B3093F17A74}">
      <dgm:prSet/>
      <dgm:spPr/>
      <dgm:t>
        <a:bodyPr/>
        <a:lstStyle/>
        <a:p>
          <a:endParaRPr lang="en-US"/>
        </a:p>
      </dgm:t>
    </dgm:pt>
    <dgm:pt modelId="{9542C78E-359E-4C5B-9009-3B2AF363230E}" type="sibTrans" cxnId="{B7DC867F-9B49-4258-848B-0B3093F17A74}">
      <dgm:prSet/>
      <dgm:spPr/>
      <dgm:t>
        <a:bodyPr/>
        <a:lstStyle/>
        <a:p>
          <a:endParaRPr lang="en-US"/>
        </a:p>
      </dgm:t>
    </dgm:pt>
    <dgm:pt modelId="{4533EC53-B225-42EF-9C3B-C220E3CD83AE}">
      <dgm:prSet/>
      <dgm:spPr/>
      <dgm:t>
        <a:bodyPr/>
        <a:lstStyle/>
        <a:p>
          <a:r>
            <a:rPr lang="en-US" dirty="0"/>
            <a:t>Performance Testing</a:t>
          </a:r>
        </a:p>
      </dgm:t>
    </dgm:pt>
    <dgm:pt modelId="{30DDBD17-A924-4FEE-AB8A-E26827B850EC}" type="parTrans" cxnId="{BEE5F8A4-7BD0-4A54-A34C-ABADF57DB2EC}">
      <dgm:prSet/>
      <dgm:spPr/>
      <dgm:t>
        <a:bodyPr/>
        <a:lstStyle/>
        <a:p>
          <a:endParaRPr lang="en-US"/>
        </a:p>
      </dgm:t>
    </dgm:pt>
    <dgm:pt modelId="{9E5726A4-ABB4-451E-B70A-5B3A302CEF45}" type="sibTrans" cxnId="{BEE5F8A4-7BD0-4A54-A34C-ABADF57DB2EC}">
      <dgm:prSet/>
      <dgm:spPr/>
      <dgm:t>
        <a:bodyPr/>
        <a:lstStyle/>
        <a:p>
          <a:endParaRPr lang="en-US"/>
        </a:p>
      </dgm:t>
    </dgm:pt>
    <dgm:pt modelId="{B6EA57CF-5D6D-40D5-9029-4876B7E68C5B}">
      <dgm:prSet/>
      <dgm:spPr/>
      <dgm:t>
        <a:bodyPr/>
        <a:lstStyle/>
        <a:p>
          <a:r>
            <a:rPr lang="en-US" dirty="0"/>
            <a:t>On-Site Assessment</a:t>
          </a:r>
        </a:p>
      </dgm:t>
    </dgm:pt>
    <dgm:pt modelId="{C40AF631-0C91-413C-838F-1967C87AE9B7}" type="parTrans" cxnId="{3B912281-DFA8-4254-A2B7-4AF4436C11C5}">
      <dgm:prSet/>
      <dgm:spPr/>
      <dgm:t>
        <a:bodyPr/>
        <a:lstStyle/>
        <a:p>
          <a:endParaRPr lang="en-US"/>
        </a:p>
      </dgm:t>
    </dgm:pt>
    <dgm:pt modelId="{0BE66D19-2439-478C-9BB3-2ED7C02A93EF}" type="sibTrans" cxnId="{3B912281-DFA8-4254-A2B7-4AF4436C11C5}">
      <dgm:prSet/>
      <dgm:spPr/>
      <dgm:t>
        <a:bodyPr/>
        <a:lstStyle/>
        <a:p>
          <a:endParaRPr lang="en-US"/>
        </a:p>
      </dgm:t>
    </dgm:pt>
    <dgm:pt modelId="{DC19ADF5-781E-4664-9A9F-2FC87EEE3D9B}">
      <dgm:prSet/>
      <dgm:spPr/>
      <dgm:t>
        <a:bodyPr/>
        <a:lstStyle/>
        <a:p>
          <a:r>
            <a:rPr lang="en-US" dirty="0"/>
            <a:t>CAP</a:t>
          </a:r>
        </a:p>
      </dgm:t>
    </dgm:pt>
    <dgm:pt modelId="{E35D9812-A41A-40D2-B8EC-4CC75EE68674}" type="parTrans" cxnId="{3034512C-33E7-46AF-93AD-C51EFEDEE1BC}">
      <dgm:prSet/>
      <dgm:spPr/>
      <dgm:t>
        <a:bodyPr/>
        <a:lstStyle/>
        <a:p>
          <a:endParaRPr lang="en-US"/>
        </a:p>
      </dgm:t>
    </dgm:pt>
    <dgm:pt modelId="{EF936603-0798-4095-A4E2-DB04D84ED891}" type="sibTrans" cxnId="{3034512C-33E7-46AF-93AD-C51EFEDEE1BC}">
      <dgm:prSet/>
      <dgm:spPr/>
      <dgm:t>
        <a:bodyPr/>
        <a:lstStyle/>
        <a:p>
          <a:endParaRPr lang="en-US"/>
        </a:p>
      </dgm:t>
    </dgm:pt>
    <dgm:pt modelId="{01E39C5A-3C16-4984-ADD6-1A694E0ADEB6}">
      <dgm:prSet/>
      <dgm:spPr/>
      <dgm:t>
        <a:bodyPr/>
        <a:lstStyle/>
        <a:p>
          <a:r>
            <a:rPr lang="en-US" dirty="0"/>
            <a:t>Review by Site Office</a:t>
          </a:r>
        </a:p>
      </dgm:t>
    </dgm:pt>
    <dgm:pt modelId="{2DDD28B1-22D6-4C10-8A3C-6FF29FDA85F7}" type="parTrans" cxnId="{FF6E9B2A-9ECE-4C6D-B776-735D9257DD06}">
      <dgm:prSet/>
      <dgm:spPr/>
      <dgm:t>
        <a:bodyPr/>
        <a:lstStyle/>
        <a:p>
          <a:endParaRPr lang="en-US"/>
        </a:p>
      </dgm:t>
    </dgm:pt>
    <dgm:pt modelId="{76068D93-0CF6-404E-9E08-0985E216EF2F}" type="sibTrans" cxnId="{FF6E9B2A-9ECE-4C6D-B776-735D9257DD06}">
      <dgm:prSet/>
      <dgm:spPr/>
      <dgm:t>
        <a:bodyPr/>
        <a:lstStyle/>
        <a:p>
          <a:endParaRPr lang="en-US"/>
        </a:p>
      </dgm:t>
    </dgm:pt>
    <dgm:pt modelId="{31EA604B-1DB9-4C89-8B6F-3CA03B65A3B8}">
      <dgm:prSet/>
      <dgm:spPr/>
      <dgm:t>
        <a:bodyPr/>
        <a:lstStyle/>
        <a:p>
          <a:r>
            <a:rPr lang="en-US" dirty="0"/>
            <a:t>Review by Assessors</a:t>
          </a:r>
        </a:p>
      </dgm:t>
    </dgm:pt>
    <dgm:pt modelId="{9A7914E5-302D-4872-B176-9634C96B90B9}" type="parTrans" cxnId="{201D3B5A-9FB9-44A4-85F7-1C73636F9388}">
      <dgm:prSet/>
      <dgm:spPr/>
      <dgm:t>
        <a:bodyPr/>
        <a:lstStyle/>
        <a:p>
          <a:endParaRPr lang="en-US"/>
        </a:p>
      </dgm:t>
    </dgm:pt>
    <dgm:pt modelId="{82D3567C-DA40-4047-A8B3-D4FB71E394AC}" type="sibTrans" cxnId="{201D3B5A-9FB9-44A4-85F7-1C73636F9388}">
      <dgm:prSet/>
      <dgm:spPr/>
      <dgm:t>
        <a:bodyPr/>
        <a:lstStyle/>
        <a:p>
          <a:endParaRPr lang="en-US"/>
        </a:p>
      </dgm:t>
    </dgm:pt>
    <dgm:pt modelId="{864BC9A1-FFCA-4A8B-8EEE-04FAADD2730D}">
      <dgm:prSet/>
      <dgm:spPr/>
      <dgm:t>
        <a:bodyPr/>
        <a:lstStyle/>
        <a:p>
          <a:r>
            <a:rPr lang="en-US" dirty="0"/>
            <a:t>Review by STM</a:t>
          </a:r>
        </a:p>
      </dgm:t>
    </dgm:pt>
    <dgm:pt modelId="{1734FE97-6BD9-4EDF-9859-AF8B0937BFA9}" type="parTrans" cxnId="{36E6E189-5D5F-4F91-82F6-62D4C1D720FD}">
      <dgm:prSet/>
      <dgm:spPr/>
      <dgm:t>
        <a:bodyPr/>
        <a:lstStyle/>
        <a:p>
          <a:endParaRPr lang="en-US"/>
        </a:p>
      </dgm:t>
    </dgm:pt>
    <dgm:pt modelId="{A5B374B6-DE5E-4A89-BD19-131CB35D8303}" type="sibTrans" cxnId="{36E6E189-5D5F-4F91-82F6-62D4C1D720FD}">
      <dgm:prSet/>
      <dgm:spPr/>
      <dgm:t>
        <a:bodyPr/>
        <a:lstStyle/>
        <a:p>
          <a:endParaRPr lang="en-US"/>
        </a:p>
      </dgm:t>
    </dgm:pt>
    <dgm:pt modelId="{F148ABA7-3DCA-42C0-9B22-40EEEBAB35B3}">
      <dgm:prSet/>
      <dgm:spPr/>
      <dgm:t>
        <a:bodyPr/>
        <a:lstStyle/>
        <a:p>
          <a:r>
            <a:rPr lang="en-US" dirty="0"/>
            <a:t>STM Recommendation</a:t>
          </a:r>
        </a:p>
      </dgm:t>
    </dgm:pt>
    <dgm:pt modelId="{8E2B68CB-AE53-4DE1-A332-A75C45B2DC80}" type="parTrans" cxnId="{D4F63F61-534D-42F5-A895-129BA8390F31}">
      <dgm:prSet/>
      <dgm:spPr/>
      <dgm:t>
        <a:bodyPr/>
        <a:lstStyle/>
        <a:p>
          <a:endParaRPr lang="en-US"/>
        </a:p>
      </dgm:t>
    </dgm:pt>
    <dgm:pt modelId="{39AD21FD-55F8-4E0A-945B-D69553E77B36}" type="sibTrans" cxnId="{D4F63F61-534D-42F5-A895-129BA8390F31}">
      <dgm:prSet/>
      <dgm:spPr/>
      <dgm:t>
        <a:bodyPr/>
        <a:lstStyle/>
        <a:p>
          <a:endParaRPr lang="en-US"/>
        </a:p>
      </dgm:t>
    </dgm:pt>
    <dgm:pt modelId="{1DA4E9B9-8938-4A56-89F2-9F198AB8B9D1}">
      <dgm:prSet/>
      <dgm:spPr/>
      <dgm:t>
        <a:bodyPr/>
        <a:lstStyle/>
        <a:p>
          <a:r>
            <a:rPr lang="en-US" dirty="0"/>
            <a:t>Oversight Board Review and Recommendation</a:t>
          </a:r>
        </a:p>
      </dgm:t>
    </dgm:pt>
    <dgm:pt modelId="{9F80334A-F83C-42BD-A34A-48B5AEA74E0B}" type="parTrans" cxnId="{5AF78508-8B54-4D93-BEBC-5FE322F0A749}">
      <dgm:prSet/>
      <dgm:spPr/>
      <dgm:t>
        <a:bodyPr/>
        <a:lstStyle/>
        <a:p>
          <a:endParaRPr lang="en-US"/>
        </a:p>
      </dgm:t>
    </dgm:pt>
    <dgm:pt modelId="{E6815272-0948-4D5D-AE25-C23EA12FAE0C}" type="sibTrans" cxnId="{5AF78508-8B54-4D93-BEBC-5FE322F0A749}">
      <dgm:prSet/>
      <dgm:spPr/>
      <dgm:t>
        <a:bodyPr/>
        <a:lstStyle/>
        <a:p>
          <a:endParaRPr lang="en-US"/>
        </a:p>
      </dgm:t>
    </dgm:pt>
    <dgm:pt modelId="{86C5A1DC-463C-44B3-8B13-3B85E0E153DC}">
      <dgm:prSet/>
      <dgm:spPr/>
      <dgm:t>
        <a:bodyPr/>
        <a:lstStyle/>
        <a:p>
          <a:r>
            <a:rPr lang="en-US" dirty="0"/>
            <a:t>DOELAP Administrator </a:t>
          </a:r>
        </a:p>
      </dgm:t>
    </dgm:pt>
    <dgm:pt modelId="{51D4D5F5-FB84-463B-BD60-780FFAAF25B6}" type="parTrans" cxnId="{400AC43B-B8CA-4059-B0B8-0236814F346D}">
      <dgm:prSet/>
      <dgm:spPr/>
      <dgm:t>
        <a:bodyPr/>
        <a:lstStyle/>
        <a:p>
          <a:endParaRPr lang="en-US"/>
        </a:p>
      </dgm:t>
    </dgm:pt>
    <dgm:pt modelId="{6A1EF3CC-F00B-4210-A459-8B9FEDC1B47E}" type="sibTrans" cxnId="{400AC43B-B8CA-4059-B0B8-0236814F346D}">
      <dgm:prSet/>
      <dgm:spPr/>
      <dgm:t>
        <a:bodyPr/>
        <a:lstStyle/>
        <a:p>
          <a:endParaRPr lang="en-US"/>
        </a:p>
      </dgm:t>
    </dgm:pt>
    <dgm:pt modelId="{8983735C-53E9-4206-8002-55A5009E0244}" type="pres">
      <dgm:prSet presAssocID="{364F1F65-66B5-4DD3-93C5-6A857CD89D3C}" presName="Name0" presStyleCnt="0">
        <dgm:presLayoutVars>
          <dgm:dir/>
          <dgm:resizeHandles val="exact"/>
        </dgm:presLayoutVars>
      </dgm:prSet>
      <dgm:spPr/>
    </dgm:pt>
    <dgm:pt modelId="{6D1D8901-426E-4F3A-B350-0E82B6072C2C}" type="pres">
      <dgm:prSet presAssocID="{CAAC5D49-2E25-4BFC-B7BF-A949DA8A0B7E}" presName="node" presStyleLbl="node1" presStyleIdx="0" presStyleCnt="9">
        <dgm:presLayoutVars>
          <dgm:bulletEnabled val="1"/>
        </dgm:presLayoutVars>
      </dgm:prSet>
      <dgm:spPr/>
    </dgm:pt>
    <dgm:pt modelId="{5CD8DE73-0DDE-4775-9F12-0A0A4B44AD6B}" type="pres">
      <dgm:prSet presAssocID="{7EA4207B-09C9-4415-BB03-7B95BF209088}" presName="sibTrans" presStyleLbl="sibTrans1D1" presStyleIdx="0" presStyleCnt="8"/>
      <dgm:spPr/>
    </dgm:pt>
    <dgm:pt modelId="{13E104BA-93E9-4B8A-8500-002EA59D4169}" type="pres">
      <dgm:prSet presAssocID="{7EA4207B-09C9-4415-BB03-7B95BF209088}" presName="connectorText" presStyleLbl="sibTrans1D1" presStyleIdx="0" presStyleCnt="8"/>
      <dgm:spPr/>
    </dgm:pt>
    <dgm:pt modelId="{D2B60483-DADE-4913-96FE-E22C294FFB87}" type="pres">
      <dgm:prSet presAssocID="{0A1C0F72-22DE-4A1A-B8EF-45A44F6E3A95}" presName="node" presStyleLbl="node1" presStyleIdx="1" presStyleCnt="9">
        <dgm:presLayoutVars>
          <dgm:bulletEnabled val="1"/>
        </dgm:presLayoutVars>
      </dgm:prSet>
      <dgm:spPr/>
    </dgm:pt>
    <dgm:pt modelId="{AD33A473-C6BB-453E-90C7-C87A776E584C}" type="pres">
      <dgm:prSet presAssocID="{46D85001-E7F0-4C59-AE0B-622C8048D1ED}" presName="sibTrans" presStyleLbl="sibTrans1D1" presStyleIdx="1" presStyleCnt="8"/>
      <dgm:spPr/>
    </dgm:pt>
    <dgm:pt modelId="{ED4B5228-9E16-4C2B-998F-4E635228935F}" type="pres">
      <dgm:prSet presAssocID="{46D85001-E7F0-4C59-AE0B-622C8048D1ED}" presName="connectorText" presStyleLbl="sibTrans1D1" presStyleIdx="1" presStyleCnt="8"/>
      <dgm:spPr/>
    </dgm:pt>
    <dgm:pt modelId="{765FA759-1F65-4CBD-ACBE-8345039B1AC5}" type="pres">
      <dgm:prSet presAssocID="{98E07365-BF62-4977-A52B-D47E4BEE148C}" presName="node" presStyleLbl="node1" presStyleIdx="2" presStyleCnt="9">
        <dgm:presLayoutVars>
          <dgm:bulletEnabled val="1"/>
        </dgm:presLayoutVars>
      </dgm:prSet>
      <dgm:spPr/>
    </dgm:pt>
    <dgm:pt modelId="{D5D35387-F442-4B5C-B812-95568028AF2C}" type="pres">
      <dgm:prSet presAssocID="{9542C78E-359E-4C5B-9009-3B2AF363230E}" presName="sibTrans" presStyleLbl="sibTrans1D1" presStyleIdx="2" presStyleCnt="8"/>
      <dgm:spPr/>
    </dgm:pt>
    <dgm:pt modelId="{1E688CD6-47D0-40EA-866F-CDD8CD4FD700}" type="pres">
      <dgm:prSet presAssocID="{9542C78E-359E-4C5B-9009-3B2AF363230E}" presName="connectorText" presStyleLbl="sibTrans1D1" presStyleIdx="2" presStyleCnt="8"/>
      <dgm:spPr/>
    </dgm:pt>
    <dgm:pt modelId="{D9D63A61-7540-48A4-9A9C-88319B07F639}" type="pres">
      <dgm:prSet presAssocID="{4533EC53-B225-42EF-9C3B-C220E3CD83AE}" presName="node" presStyleLbl="node1" presStyleIdx="3" presStyleCnt="9">
        <dgm:presLayoutVars>
          <dgm:bulletEnabled val="1"/>
        </dgm:presLayoutVars>
      </dgm:prSet>
      <dgm:spPr/>
    </dgm:pt>
    <dgm:pt modelId="{1FD2156B-3469-4BD6-8B0A-09F846DE3DD0}" type="pres">
      <dgm:prSet presAssocID="{9E5726A4-ABB4-451E-B70A-5B3A302CEF45}" presName="sibTrans" presStyleLbl="sibTrans1D1" presStyleIdx="3" presStyleCnt="8"/>
      <dgm:spPr/>
    </dgm:pt>
    <dgm:pt modelId="{8D09B5C2-CCD7-4392-BEE2-354FD3FA5CD6}" type="pres">
      <dgm:prSet presAssocID="{9E5726A4-ABB4-451E-B70A-5B3A302CEF45}" presName="connectorText" presStyleLbl="sibTrans1D1" presStyleIdx="3" presStyleCnt="8"/>
      <dgm:spPr/>
    </dgm:pt>
    <dgm:pt modelId="{E3E0BA83-73A4-4244-A204-CF3D25975DCB}" type="pres">
      <dgm:prSet presAssocID="{B6EA57CF-5D6D-40D5-9029-4876B7E68C5B}" presName="node" presStyleLbl="node1" presStyleIdx="4" presStyleCnt="9">
        <dgm:presLayoutVars>
          <dgm:bulletEnabled val="1"/>
        </dgm:presLayoutVars>
      </dgm:prSet>
      <dgm:spPr/>
    </dgm:pt>
    <dgm:pt modelId="{5215DEFD-27E9-40ED-9912-485BD890057E}" type="pres">
      <dgm:prSet presAssocID="{0BE66D19-2439-478C-9BB3-2ED7C02A93EF}" presName="sibTrans" presStyleLbl="sibTrans1D1" presStyleIdx="4" presStyleCnt="8"/>
      <dgm:spPr/>
    </dgm:pt>
    <dgm:pt modelId="{2BF27C00-F598-4157-A730-05600A211872}" type="pres">
      <dgm:prSet presAssocID="{0BE66D19-2439-478C-9BB3-2ED7C02A93EF}" presName="connectorText" presStyleLbl="sibTrans1D1" presStyleIdx="4" presStyleCnt="8"/>
      <dgm:spPr/>
    </dgm:pt>
    <dgm:pt modelId="{0E634C3A-BB6D-4251-B00C-9B27245C701B}" type="pres">
      <dgm:prSet presAssocID="{DC19ADF5-781E-4664-9A9F-2FC87EEE3D9B}" presName="node" presStyleLbl="node1" presStyleIdx="5" presStyleCnt="9">
        <dgm:presLayoutVars>
          <dgm:bulletEnabled val="1"/>
        </dgm:presLayoutVars>
      </dgm:prSet>
      <dgm:spPr/>
    </dgm:pt>
    <dgm:pt modelId="{8FDC0AC7-2636-4547-A18D-8D650D640772}" type="pres">
      <dgm:prSet presAssocID="{EF936603-0798-4095-A4E2-DB04D84ED891}" presName="sibTrans" presStyleLbl="sibTrans1D1" presStyleIdx="5" presStyleCnt="8"/>
      <dgm:spPr/>
    </dgm:pt>
    <dgm:pt modelId="{A69C2829-3919-4A58-AC3A-72ED6D91DED7}" type="pres">
      <dgm:prSet presAssocID="{EF936603-0798-4095-A4E2-DB04D84ED891}" presName="connectorText" presStyleLbl="sibTrans1D1" presStyleIdx="5" presStyleCnt="8"/>
      <dgm:spPr/>
    </dgm:pt>
    <dgm:pt modelId="{FE8894F5-714A-475E-9DC5-8F21AA647BC6}" type="pres">
      <dgm:prSet presAssocID="{F148ABA7-3DCA-42C0-9B22-40EEEBAB35B3}" presName="node" presStyleLbl="node1" presStyleIdx="6" presStyleCnt="9">
        <dgm:presLayoutVars>
          <dgm:bulletEnabled val="1"/>
        </dgm:presLayoutVars>
      </dgm:prSet>
      <dgm:spPr/>
    </dgm:pt>
    <dgm:pt modelId="{E31BEE79-409B-4B4E-BAE6-746BE0CC030F}" type="pres">
      <dgm:prSet presAssocID="{39AD21FD-55F8-4E0A-945B-D69553E77B36}" presName="sibTrans" presStyleLbl="sibTrans1D1" presStyleIdx="6" presStyleCnt="8"/>
      <dgm:spPr/>
    </dgm:pt>
    <dgm:pt modelId="{AF859B71-DCA5-41FF-9B43-BBAEBFB816DC}" type="pres">
      <dgm:prSet presAssocID="{39AD21FD-55F8-4E0A-945B-D69553E77B36}" presName="connectorText" presStyleLbl="sibTrans1D1" presStyleIdx="6" presStyleCnt="8"/>
      <dgm:spPr/>
    </dgm:pt>
    <dgm:pt modelId="{066E1F2A-88F9-4E56-98F2-EF72EF4D64C9}" type="pres">
      <dgm:prSet presAssocID="{1DA4E9B9-8938-4A56-89F2-9F198AB8B9D1}" presName="node" presStyleLbl="node1" presStyleIdx="7" presStyleCnt="9">
        <dgm:presLayoutVars>
          <dgm:bulletEnabled val="1"/>
        </dgm:presLayoutVars>
      </dgm:prSet>
      <dgm:spPr/>
    </dgm:pt>
    <dgm:pt modelId="{700F765B-D010-43FA-BB4F-47004FCA144D}" type="pres">
      <dgm:prSet presAssocID="{E6815272-0948-4D5D-AE25-C23EA12FAE0C}" presName="sibTrans" presStyleLbl="sibTrans1D1" presStyleIdx="7" presStyleCnt="8"/>
      <dgm:spPr/>
    </dgm:pt>
    <dgm:pt modelId="{2CF898D0-262E-46EE-8D19-28376A005879}" type="pres">
      <dgm:prSet presAssocID="{E6815272-0948-4D5D-AE25-C23EA12FAE0C}" presName="connectorText" presStyleLbl="sibTrans1D1" presStyleIdx="7" presStyleCnt="8"/>
      <dgm:spPr/>
    </dgm:pt>
    <dgm:pt modelId="{F8FACAD1-5A95-4963-975D-3DD02AD8D1B8}" type="pres">
      <dgm:prSet presAssocID="{86C5A1DC-463C-44B3-8B13-3B85E0E153DC}" presName="node" presStyleLbl="node1" presStyleIdx="8" presStyleCnt="9">
        <dgm:presLayoutVars>
          <dgm:bulletEnabled val="1"/>
        </dgm:presLayoutVars>
      </dgm:prSet>
      <dgm:spPr/>
    </dgm:pt>
  </dgm:ptLst>
  <dgm:cxnLst>
    <dgm:cxn modelId="{5AF78508-8B54-4D93-BEBC-5FE322F0A749}" srcId="{364F1F65-66B5-4DD3-93C5-6A857CD89D3C}" destId="{1DA4E9B9-8938-4A56-89F2-9F198AB8B9D1}" srcOrd="7" destOrd="0" parTransId="{9F80334A-F83C-42BD-A34A-48B5AEA74E0B}" sibTransId="{E6815272-0948-4D5D-AE25-C23EA12FAE0C}"/>
    <dgm:cxn modelId="{2652A00F-77A0-4826-822A-EF797008BFD5}" type="presOf" srcId="{0A1C0F72-22DE-4A1A-B8EF-45A44F6E3A95}" destId="{D2B60483-DADE-4913-96FE-E22C294FFB87}" srcOrd="0" destOrd="0" presId="urn:microsoft.com/office/officeart/2005/8/layout/bProcess3"/>
    <dgm:cxn modelId="{CB6AD413-66DD-40AA-B3CA-02A4259B9B77}" type="presOf" srcId="{B6EA57CF-5D6D-40D5-9029-4876B7E68C5B}" destId="{E3E0BA83-73A4-4244-A204-CF3D25975DCB}" srcOrd="0" destOrd="0" presId="urn:microsoft.com/office/officeart/2005/8/layout/bProcess3"/>
    <dgm:cxn modelId="{3C565D16-BDFE-4192-830C-9D24AF03A526}" type="presOf" srcId="{CAAC5D49-2E25-4BFC-B7BF-A949DA8A0B7E}" destId="{6D1D8901-426E-4F3A-B350-0E82B6072C2C}" srcOrd="0" destOrd="0" presId="urn:microsoft.com/office/officeart/2005/8/layout/bProcess3"/>
    <dgm:cxn modelId="{BE238717-DF15-49F6-A543-08885D313BD4}" type="presOf" srcId="{F148ABA7-3DCA-42C0-9B22-40EEEBAB35B3}" destId="{FE8894F5-714A-475E-9DC5-8F21AA647BC6}" srcOrd="0" destOrd="0" presId="urn:microsoft.com/office/officeart/2005/8/layout/bProcess3"/>
    <dgm:cxn modelId="{212E9F18-E6D1-4755-A6CA-C3A2EA246122}" type="presOf" srcId="{E6815272-0948-4D5D-AE25-C23EA12FAE0C}" destId="{700F765B-D010-43FA-BB4F-47004FCA144D}" srcOrd="0" destOrd="0" presId="urn:microsoft.com/office/officeart/2005/8/layout/bProcess3"/>
    <dgm:cxn modelId="{9A7F102A-EF88-4786-BDC5-355528E34761}" type="presOf" srcId="{4533EC53-B225-42EF-9C3B-C220E3CD83AE}" destId="{D9D63A61-7540-48A4-9A9C-88319B07F639}" srcOrd="0" destOrd="0" presId="urn:microsoft.com/office/officeart/2005/8/layout/bProcess3"/>
    <dgm:cxn modelId="{FF6E9B2A-9ECE-4C6D-B776-735D9257DD06}" srcId="{DC19ADF5-781E-4664-9A9F-2FC87EEE3D9B}" destId="{01E39C5A-3C16-4984-ADD6-1A694E0ADEB6}" srcOrd="0" destOrd="0" parTransId="{2DDD28B1-22D6-4C10-8A3C-6FF29FDA85F7}" sibTransId="{76068D93-0CF6-404E-9E08-0985E216EF2F}"/>
    <dgm:cxn modelId="{3034512C-33E7-46AF-93AD-C51EFEDEE1BC}" srcId="{364F1F65-66B5-4DD3-93C5-6A857CD89D3C}" destId="{DC19ADF5-781E-4664-9A9F-2FC87EEE3D9B}" srcOrd="5" destOrd="0" parTransId="{E35D9812-A41A-40D2-B8EC-4CC75EE68674}" sibTransId="{EF936603-0798-4095-A4E2-DB04D84ED891}"/>
    <dgm:cxn modelId="{572F6436-6825-4A73-83FB-9489716135B3}" type="presOf" srcId="{364F1F65-66B5-4DD3-93C5-6A857CD89D3C}" destId="{8983735C-53E9-4206-8002-55A5009E0244}" srcOrd="0" destOrd="0" presId="urn:microsoft.com/office/officeart/2005/8/layout/bProcess3"/>
    <dgm:cxn modelId="{DFAB6C36-B143-4401-A269-93470639EA8B}" type="presOf" srcId="{7EA4207B-09C9-4415-BB03-7B95BF209088}" destId="{13E104BA-93E9-4B8A-8500-002EA59D4169}" srcOrd="1" destOrd="0" presId="urn:microsoft.com/office/officeart/2005/8/layout/bProcess3"/>
    <dgm:cxn modelId="{EC67ED36-2154-46ED-9BED-3FDB51BECA6B}" type="presOf" srcId="{98E07365-BF62-4977-A52B-D47E4BEE148C}" destId="{765FA759-1F65-4CBD-ACBE-8345039B1AC5}" srcOrd="0" destOrd="0" presId="urn:microsoft.com/office/officeart/2005/8/layout/bProcess3"/>
    <dgm:cxn modelId="{CCD78D37-DF74-4618-BF74-BC0276C98B88}" type="presOf" srcId="{7EA4207B-09C9-4415-BB03-7B95BF209088}" destId="{5CD8DE73-0DDE-4775-9F12-0A0A4B44AD6B}" srcOrd="0" destOrd="0" presId="urn:microsoft.com/office/officeart/2005/8/layout/bProcess3"/>
    <dgm:cxn modelId="{943F6B3B-A1AB-43A9-989D-3328190E47F9}" type="presOf" srcId="{0BE66D19-2439-478C-9BB3-2ED7C02A93EF}" destId="{2BF27C00-F598-4157-A730-05600A211872}" srcOrd="1" destOrd="0" presId="urn:microsoft.com/office/officeart/2005/8/layout/bProcess3"/>
    <dgm:cxn modelId="{400AC43B-B8CA-4059-B0B8-0236814F346D}" srcId="{364F1F65-66B5-4DD3-93C5-6A857CD89D3C}" destId="{86C5A1DC-463C-44B3-8B13-3B85E0E153DC}" srcOrd="8" destOrd="0" parTransId="{51D4D5F5-FB84-463B-BD60-780FFAAF25B6}" sibTransId="{6A1EF3CC-F00B-4210-A459-8B9FEDC1B47E}"/>
    <dgm:cxn modelId="{D4F63F61-534D-42F5-A895-129BA8390F31}" srcId="{364F1F65-66B5-4DD3-93C5-6A857CD89D3C}" destId="{F148ABA7-3DCA-42C0-9B22-40EEEBAB35B3}" srcOrd="6" destOrd="0" parTransId="{8E2B68CB-AE53-4DE1-A332-A75C45B2DC80}" sibTransId="{39AD21FD-55F8-4E0A-945B-D69553E77B36}"/>
    <dgm:cxn modelId="{CD73A044-A26C-46E3-A5CC-704432872EBD}" type="presOf" srcId="{9E5726A4-ABB4-451E-B70A-5B3A302CEF45}" destId="{8D09B5C2-CCD7-4392-BEE2-354FD3FA5CD6}" srcOrd="1" destOrd="0" presId="urn:microsoft.com/office/officeart/2005/8/layout/bProcess3"/>
    <dgm:cxn modelId="{A2FC5645-6AEA-4CAA-95B6-FAAAE9F5086B}" srcId="{364F1F65-66B5-4DD3-93C5-6A857CD89D3C}" destId="{CAAC5D49-2E25-4BFC-B7BF-A949DA8A0B7E}" srcOrd="0" destOrd="0" parTransId="{53750379-CD07-4A15-8C8F-EDB20BA87A4E}" sibTransId="{7EA4207B-09C9-4415-BB03-7B95BF209088}"/>
    <dgm:cxn modelId="{D89D5447-AB16-4EA9-8645-5A74953E3C95}" type="presOf" srcId="{01E39C5A-3C16-4984-ADD6-1A694E0ADEB6}" destId="{0E634C3A-BB6D-4251-B00C-9B27245C701B}" srcOrd="0" destOrd="1" presId="urn:microsoft.com/office/officeart/2005/8/layout/bProcess3"/>
    <dgm:cxn modelId="{6C919473-5A61-48D2-B37C-4CD67F9CB125}" type="presOf" srcId="{EF936603-0798-4095-A4E2-DB04D84ED891}" destId="{A69C2829-3919-4A58-AC3A-72ED6D91DED7}" srcOrd="1" destOrd="0" presId="urn:microsoft.com/office/officeart/2005/8/layout/bProcess3"/>
    <dgm:cxn modelId="{201D3B5A-9FB9-44A4-85F7-1C73636F9388}" srcId="{DC19ADF5-781E-4664-9A9F-2FC87EEE3D9B}" destId="{31EA604B-1DB9-4C89-8B6F-3CA03B65A3B8}" srcOrd="1" destOrd="0" parTransId="{9A7914E5-302D-4872-B176-9634C96B90B9}" sibTransId="{82D3567C-DA40-4047-A8B3-D4FB71E394AC}"/>
    <dgm:cxn modelId="{9E32AF7E-508F-4762-A888-FBA7502D6A97}" type="presOf" srcId="{DC19ADF5-781E-4664-9A9F-2FC87EEE3D9B}" destId="{0E634C3A-BB6D-4251-B00C-9B27245C701B}" srcOrd="0" destOrd="0" presId="urn:microsoft.com/office/officeart/2005/8/layout/bProcess3"/>
    <dgm:cxn modelId="{B7DC867F-9B49-4258-848B-0B3093F17A74}" srcId="{364F1F65-66B5-4DD3-93C5-6A857CD89D3C}" destId="{98E07365-BF62-4977-A52B-D47E4BEE148C}" srcOrd="2" destOrd="0" parTransId="{7239FB18-0564-4B01-821A-F4ED9E94BC5D}" sibTransId="{9542C78E-359E-4C5B-9009-3B2AF363230E}"/>
    <dgm:cxn modelId="{3B912281-DFA8-4254-A2B7-4AF4436C11C5}" srcId="{364F1F65-66B5-4DD3-93C5-6A857CD89D3C}" destId="{B6EA57CF-5D6D-40D5-9029-4876B7E68C5B}" srcOrd="4" destOrd="0" parTransId="{C40AF631-0C91-413C-838F-1967C87AE9B7}" sibTransId="{0BE66D19-2439-478C-9BB3-2ED7C02A93EF}"/>
    <dgm:cxn modelId="{020D1283-361D-4B8B-972D-3B9AC1EC3653}" type="presOf" srcId="{39AD21FD-55F8-4E0A-945B-D69553E77B36}" destId="{AF859B71-DCA5-41FF-9B43-BBAEBFB816DC}" srcOrd="1" destOrd="0" presId="urn:microsoft.com/office/officeart/2005/8/layout/bProcess3"/>
    <dgm:cxn modelId="{EDC51387-0DE2-49DB-9EC6-D5C5D6AE2AD7}" type="presOf" srcId="{86C5A1DC-463C-44B3-8B13-3B85E0E153DC}" destId="{F8FACAD1-5A95-4963-975D-3DD02AD8D1B8}" srcOrd="0" destOrd="0" presId="urn:microsoft.com/office/officeart/2005/8/layout/bProcess3"/>
    <dgm:cxn modelId="{36E6E189-5D5F-4F91-82F6-62D4C1D720FD}" srcId="{DC19ADF5-781E-4664-9A9F-2FC87EEE3D9B}" destId="{864BC9A1-FFCA-4A8B-8EEE-04FAADD2730D}" srcOrd="2" destOrd="0" parTransId="{1734FE97-6BD9-4EDF-9859-AF8B0937BFA9}" sibTransId="{A5B374B6-DE5E-4A89-BD19-131CB35D8303}"/>
    <dgm:cxn modelId="{C05F13A1-9199-40D2-AC9B-ACA6D2CA4CC7}" type="presOf" srcId="{1DA4E9B9-8938-4A56-89F2-9F198AB8B9D1}" destId="{066E1F2A-88F9-4E56-98F2-EF72EF4D64C9}" srcOrd="0" destOrd="0" presId="urn:microsoft.com/office/officeart/2005/8/layout/bProcess3"/>
    <dgm:cxn modelId="{5C479FA1-AE05-4A33-9B04-27D5AA065E38}" type="presOf" srcId="{9E5726A4-ABB4-451E-B70A-5B3A302CEF45}" destId="{1FD2156B-3469-4BD6-8B0A-09F846DE3DD0}" srcOrd="0" destOrd="0" presId="urn:microsoft.com/office/officeart/2005/8/layout/bProcess3"/>
    <dgm:cxn modelId="{BEE5F8A4-7BD0-4A54-A34C-ABADF57DB2EC}" srcId="{364F1F65-66B5-4DD3-93C5-6A857CD89D3C}" destId="{4533EC53-B225-42EF-9C3B-C220E3CD83AE}" srcOrd="3" destOrd="0" parTransId="{30DDBD17-A924-4FEE-AB8A-E26827B850EC}" sibTransId="{9E5726A4-ABB4-451E-B70A-5B3A302CEF45}"/>
    <dgm:cxn modelId="{3F1A61AB-AFDC-477A-BB9C-C29D39CF691F}" type="presOf" srcId="{E6815272-0948-4D5D-AE25-C23EA12FAE0C}" destId="{2CF898D0-262E-46EE-8D19-28376A005879}" srcOrd="1" destOrd="0" presId="urn:microsoft.com/office/officeart/2005/8/layout/bProcess3"/>
    <dgm:cxn modelId="{B3AB11B2-3FA3-4F50-812B-F0DD0EDDB491}" type="presOf" srcId="{864BC9A1-FFCA-4A8B-8EEE-04FAADD2730D}" destId="{0E634C3A-BB6D-4251-B00C-9B27245C701B}" srcOrd="0" destOrd="3" presId="urn:microsoft.com/office/officeart/2005/8/layout/bProcess3"/>
    <dgm:cxn modelId="{7454E1C1-A6D7-475F-8743-38AB5E333868}" srcId="{364F1F65-66B5-4DD3-93C5-6A857CD89D3C}" destId="{0A1C0F72-22DE-4A1A-B8EF-45A44F6E3A95}" srcOrd="1" destOrd="0" parTransId="{3FED6491-834D-4A6D-B0B6-B2D79098A185}" sibTransId="{46D85001-E7F0-4C59-AE0B-622C8048D1ED}"/>
    <dgm:cxn modelId="{17A6E3CE-5D26-4756-B1A7-BBDC5861A21A}" type="presOf" srcId="{9542C78E-359E-4C5B-9009-3B2AF363230E}" destId="{1E688CD6-47D0-40EA-866F-CDD8CD4FD700}" srcOrd="1" destOrd="0" presId="urn:microsoft.com/office/officeart/2005/8/layout/bProcess3"/>
    <dgm:cxn modelId="{C1AF56D8-EE2D-4774-8EF5-0D5E1B6A5248}" type="presOf" srcId="{EF936603-0798-4095-A4E2-DB04D84ED891}" destId="{8FDC0AC7-2636-4547-A18D-8D650D640772}" srcOrd="0" destOrd="0" presId="urn:microsoft.com/office/officeart/2005/8/layout/bProcess3"/>
    <dgm:cxn modelId="{CC2000E6-4784-405F-8E3F-8904B26C06D3}" type="presOf" srcId="{46D85001-E7F0-4C59-AE0B-622C8048D1ED}" destId="{AD33A473-C6BB-453E-90C7-C87A776E584C}" srcOrd="0" destOrd="0" presId="urn:microsoft.com/office/officeart/2005/8/layout/bProcess3"/>
    <dgm:cxn modelId="{84C841F2-6B26-48A2-A918-D841B94D1AE8}" type="presOf" srcId="{0BE66D19-2439-478C-9BB3-2ED7C02A93EF}" destId="{5215DEFD-27E9-40ED-9912-485BD890057E}" srcOrd="0" destOrd="0" presId="urn:microsoft.com/office/officeart/2005/8/layout/bProcess3"/>
    <dgm:cxn modelId="{F127BDF3-FBAB-4C4A-A747-928125C7E79D}" type="presOf" srcId="{39AD21FD-55F8-4E0A-945B-D69553E77B36}" destId="{E31BEE79-409B-4B4E-BAE6-746BE0CC030F}" srcOrd="0" destOrd="0" presId="urn:microsoft.com/office/officeart/2005/8/layout/bProcess3"/>
    <dgm:cxn modelId="{9090C1F5-D6FA-464C-B583-B1015F58ABCC}" type="presOf" srcId="{9542C78E-359E-4C5B-9009-3B2AF363230E}" destId="{D5D35387-F442-4B5C-B812-95568028AF2C}" srcOrd="0" destOrd="0" presId="urn:microsoft.com/office/officeart/2005/8/layout/bProcess3"/>
    <dgm:cxn modelId="{6C2E0CF7-BA8D-4DAC-BB92-956AF6855FD5}" type="presOf" srcId="{31EA604B-1DB9-4C89-8B6F-3CA03B65A3B8}" destId="{0E634C3A-BB6D-4251-B00C-9B27245C701B}" srcOrd="0" destOrd="2" presId="urn:microsoft.com/office/officeart/2005/8/layout/bProcess3"/>
    <dgm:cxn modelId="{9DACD1F7-48A8-4561-AAF9-609B80B648E4}" type="presOf" srcId="{46D85001-E7F0-4C59-AE0B-622C8048D1ED}" destId="{ED4B5228-9E16-4C2B-998F-4E635228935F}" srcOrd="1" destOrd="0" presId="urn:microsoft.com/office/officeart/2005/8/layout/bProcess3"/>
    <dgm:cxn modelId="{C6CD913C-8E4B-4E2E-9E0E-F2F4F7826124}" type="presParOf" srcId="{8983735C-53E9-4206-8002-55A5009E0244}" destId="{6D1D8901-426E-4F3A-B350-0E82B6072C2C}" srcOrd="0" destOrd="0" presId="urn:microsoft.com/office/officeart/2005/8/layout/bProcess3"/>
    <dgm:cxn modelId="{B8AA1384-3E71-4DF5-8E9E-E77B06AED07D}" type="presParOf" srcId="{8983735C-53E9-4206-8002-55A5009E0244}" destId="{5CD8DE73-0DDE-4775-9F12-0A0A4B44AD6B}" srcOrd="1" destOrd="0" presId="urn:microsoft.com/office/officeart/2005/8/layout/bProcess3"/>
    <dgm:cxn modelId="{A31018AB-5085-4A49-833B-27E4C7223576}" type="presParOf" srcId="{5CD8DE73-0DDE-4775-9F12-0A0A4B44AD6B}" destId="{13E104BA-93E9-4B8A-8500-002EA59D4169}" srcOrd="0" destOrd="0" presId="urn:microsoft.com/office/officeart/2005/8/layout/bProcess3"/>
    <dgm:cxn modelId="{495ABC6A-C788-4F76-A4E0-03D1B4BF2B26}" type="presParOf" srcId="{8983735C-53E9-4206-8002-55A5009E0244}" destId="{D2B60483-DADE-4913-96FE-E22C294FFB87}" srcOrd="2" destOrd="0" presId="urn:microsoft.com/office/officeart/2005/8/layout/bProcess3"/>
    <dgm:cxn modelId="{81A17A77-C2D3-4BDF-8370-37E83574C0A1}" type="presParOf" srcId="{8983735C-53E9-4206-8002-55A5009E0244}" destId="{AD33A473-C6BB-453E-90C7-C87A776E584C}" srcOrd="3" destOrd="0" presId="urn:microsoft.com/office/officeart/2005/8/layout/bProcess3"/>
    <dgm:cxn modelId="{5C6B098A-7743-4BFB-B73A-AC41B896CB61}" type="presParOf" srcId="{AD33A473-C6BB-453E-90C7-C87A776E584C}" destId="{ED4B5228-9E16-4C2B-998F-4E635228935F}" srcOrd="0" destOrd="0" presId="urn:microsoft.com/office/officeart/2005/8/layout/bProcess3"/>
    <dgm:cxn modelId="{732DC875-827E-49D3-836E-7FD65709FB89}" type="presParOf" srcId="{8983735C-53E9-4206-8002-55A5009E0244}" destId="{765FA759-1F65-4CBD-ACBE-8345039B1AC5}" srcOrd="4" destOrd="0" presId="urn:microsoft.com/office/officeart/2005/8/layout/bProcess3"/>
    <dgm:cxn modelId="{E91CE87D-6A30-439D-ABFC-A48E83D9A6C0}" type="presParOf" srcId="{8983735C-53E9-4206-8002-55A5009E0244}" destId="{D5D35387-F442-4B5C-B812-95568028AF2C}" srcOrd="5" destOrd="0" presId="urn:microsoft.com/office/officeart/2005/8/layout/bProcess3"/>
    <dgm:cxn modelId="{B1992C25-F1E2-41E7-9092-59298EA75FA2}" type="presParOf" srcId="{D5D35387-F442-4B5C-B812-95568028AF2C}" destId="{1E688CD6-47D0-40EA-866F-CDD8CD4FD700}" srcOrd="0" destOrd="0" presId="urn:microsoft.com/office/officeart/2005/8/layout/bProcess3"/>
    <dgm:cxn modelId="{4283B390-6959-4431-8C56-60F7FCA0BBB1}" type="presParOf" srcId="{8983735C-53E9-4206-8002-55A5009E0244}" destId="{D9D63A61-7540-48A4-9A9C-88319B07F639}" srcOrd="6" destOrd="0" presId="urn:microsoft.com/office/officeart/2005/8/layout/bProcess3"/>
    <dgm:cxn modelId="{9167C351-8CB4-4D52-9B27-B9F1437F7396}" type="presParOf" srcId="{8983735C-53E9-4206-8002-55A5009E0244}" destId="{1FD2156B-3469-4BD6-8B0A-09F846DE3DD0}" srcOrd="7" destOrd="0" presId="urn:microsoft.com/office/officeart/2005/8/layout/bProcess3"/>
    <dgm:cxn modelId="{32058F16-20C7-47FF-8DE1-4C28F47FC723}" type="presParOf" srcId="{1FD2156B-3469-4BD6-8B0A-09F846DE3DD0}" destId="{8D09B5C2-CCD7-4392-BEE2-354FD3FA5CD6}" srcOrd="0" destOrd="0" presId="urn:microsoft.com/office/officeart/2005/8/layout/bProcess3"/>
    <dgm:cxn modelId="{DD93C3E6-FE74-48ED-B590-E912ED464F44}" type="presParOf" srcId="{8983735C-53E9-4206-8002-55A5009E0244}" destId="{E3E0BA83-73A4-4244-A204-CF3D25975DCB}" srcOrd="8" destOrd="0" presId="urn:microsoft.com/office/officeart/2005/8/layout/bProcess3"/>
    <dgm:cxn modelId="{4874E175-E334-475D-8A43-111579F6AB03}" type="presParOf" srcId="{8983735C-53E9-4206-8002-55A5009E0244}" destId="{5215DEFD-27E9-40ED-9912-485BD890057E}" srcOrd="9" destOrd="0" presId="urn:microsoft.com/office/officeart/2005/8/layout/bProcess3"/>
    <dgm:cxn modelId="{E9A9EF6C-B20D-43DA-B6E2-A7C900A4E73C}" type="presParOf" srcId="{5215DEFD-27E9-40ED-9912-485BD890057E}" destId="{2BF27C00-F598-4157-A730-05600A211872}" srcOrd="0" destOrd="0" presId="urn:microsoft.com/office/officeart/2005/8/layout/bProcess3"/>
    <dgm:cxn modelId="{88E6C084-7747-43DA-86E4-391B8EB7CEA3}" type="presParOf" srcId="{8983735C-53E9-4206-8002-55A5009E0244}" destId="{0E634C3A-BB6D-4251-B00C-9B27245C701B}" srcOrd="10" destOrd="0" presId="urn:microsoft.com/office/officeart/2005/8/layout/bProcess3"/>
    <dgm:cxn modelId="{9FAB37D7-2267-4689-9B75-3E171FCE9A50}" type="presParOf" srcId="{8983735C-53E9-4206-8002-55A5009E0244}" destId="{8FDC0AC7-2636-4547-A18D-8D650D640772}" srcOrd="11" destOrd="0" presId="urn:microsoft.com/office/officeart/2005/8/layout/bProcess3"/>
    <dgm:cxn modelId="{D1F3DFB3-395B-4870-ACC3-40BC90CD547D}" type="presParOf" srcId="{8FDC0AC7-2636-4547-A18D-8D650D640772}" destId="{A69C2829-3919-4A58-AC3A-72ED6D91DED7}" srcOrd="0" destOrd="0" presId="urn:microsoft.com/office/officeart/2005/8/layout/bProcess3"/>
    <dgm:cxn modelId="{CB936449-2AAF-429C-BC8C-AED70C2539CD}" type="presParOf" srcId="{8983735C-53E9-4206-8002-55A5009E0244}" destId="{FE8894F5-714A-475E-9DC5-8F21AA647BC6}" srcOrd="12" destOrd="0" presId="urn:microsoft.com/office/officeart/2005/8/layout/bProcess3"/>
    <dgm:cxn modelId="{780275A2-313B-40A0-B2AB-926D3C20BAC2}" type="presParOf" srcId="{8983735C-53E9-4206-8002-55A5009E0244}" destId="{E31BEE79-409B-4B4E-BAE6-746BE0CC030F}" srcOrd="13" destOrd="0" presId="urn:microsoft.com/office/officeart/2005/8/layout/bProcess3"/>
    <dgm:cxn modelId="{2147340E-5BA1-478C-A9C7-2154D04E7D3E}" type="presParOf" srcId="{E31BEE79-409B-4B4E-BAE6-746BE0CC030F}" destId="{AF859B71-DCA5-41FF-9B43-BBAEBFB816DC}" srcOrd="0" destOrd="0" presId="urn:microsoft.com/office/officeart/2005/8/layout/bProcess3"/>
    <dgm:cxn modelId="{D73A4573-58A6-49D5-8F8D-B71375409169}" type="presParOf" srcId="{8983735C-53E9-4206-8002-55A5009E0244}" destId="{066E1F2A-88F9-4E56-98F2-EF72EF4D64C9}" srcOrd="14" destOrd="0" presId="urn:microsoft.com/office/officeart/2005/8/layout/bProcess3"/>
    <dgm:cxn modelId="{8C4478D5-3BEA-4FAF-B35F-839C27569B96}" type="presParOf" srcId="{8983735C-53E9-4206-8002-55A5009E0244}" destId="{700F765B-D010-43FA-BB4F-47004FCA144D}" srcOrd="15" destOrd="0" presId="urn:microsoft.com/office/officeart/2005/8/layout/bProcess3"/>
    <dgm:cxn modelId="{5944B2DF-35B6-48E9-8FFD-59980CE2A9CF}" type="presParOf" srcId="{700F765B-D010-43FA-BB4F-47004FCA144D}" destId="{2CF898D0-262E-46EE-8D19-28376A005879}" srcOrd="0" destOrd="0" presId="urn:microsoft.com/office/officeart/2005/8/layout/bProcess3"/>
    <dgm:cxn modelId="{25A4C7F0-ACD2-4F53-96AD-82FC13CCC147}" type="presParOf" srcId="{8983735C-53E9-4206-8002-55A5009E0244}" destId="{F8FACAD1-5A95-4963-975D-3DD02AD8D1B8}" srcOrd="1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8DE73-0DDE-4775-9F12-0A0A4B44AD6B}">
      <dsp:nvSpPr>
        <dsp:cNvPr id="0" name=""/>
        <dsp:cNvSpPr/>
      </dsp:nvSpPr>
      <dsp:spPr>
        <a:xfrm>
          <a:off x="2260015" y="594315"/>
          <a:ext cx="457184" cy="91440"/>
        </a:xfrm>
        <a:custGeom>
          <a:avLst/>
          <a:gdLst/>
          <a:ahLst/>
          <a:cxnLst/>
          <a:rect l="0" t="0" r="0" b="0"/>
          <a:pathLst>
            <a:path>
              <a:moveTo>
                <a:pt x="0" y="45720"/>
              </a:moveTo>
              <a:lnTo>
                <a:pt x="457184" y="45720"/>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6412" y="637596"/>
        <a:ext cx="24389" cy="4877"/>
      </dsp:txXfrm>
    </dsp:sp>
    <dsp:sp modelId="{6D1D8901-426E-4F3A-B350-0E82B6072C2C}">
      <dsp:nvSpPr>
        <dsp:cNvPr id="0" name=""/>
        <dsp:cNvSpPr/>
      </dsp:nvSpPr>
      <dsp:spPr>
        <a:xfrm>
          <a:off x="141014" y="3795"/>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Application</a:t>
          </a:r>
        </a:p>
      </dsp:txBody>
      <dsp:txXfrm>
        <a:off x="141014" y="3795"/>
        <a:ext cx="2120800" cy="1272480"/>
      </dsp:txXfrm>
    </dsp:sp>
    <dsp:sp modelId="{AD33A473-C6BB-453E-90C7-C87A776E584C}">
      <dsp:nvSpPr>
        <dsp:cNvPr id="0" name=""/>
        <dsp:cNvSpPr/>
      </dsp:nvSpPr>
      <dsp:spPr>
        <a:xfrm>
          <a:off x="4868600" y="594315"/>
          <a:ext cx="457184" cy="91440"/>
        </a:xfrm>
        <a:custGeom>
          <a:avLst/>
          <a:gdLst/>
          <a:ahLst/>
          <a:cxnLst/>
          <a:rect l="0" t="0" r="0" b="0"/>
          <a:pathLst>
            <a:path>
              <a:moveTo>
                <a:pt x="0" y="45720"/>
              </a:moveTo>
              <a:lnTo>
                <a:pt x="457184" y="45720"/>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4997" y="637596"/>
        <a:ext cx="24389" cy="4877"/>
      </dsp:txXfrm>
    </dsp:sp>
    <dsp:sp modelId="{D2B60483-DADE-4913-96FE-E22C294FFB87}">
      <dsp:nvSpPr>
        <dsp:cNvPr id="0" name=""/>
        <dsp:cNvSpPr/>
      </dsp:nvSpPr>
      <dsp:spPr>
        <a:xfrm>
          <a:off x="2749599" y="3795"/>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Site Office Approval</a:t>
          </a:r>
        </a:p>
      </dsp:txBody>
      <dsp:txXfrm>
        <a:off x="2749599" y="3795"/>
        <a:ext cx="2120800" cy="1272480"/>
      </dsp:txXfrm>
    </dsp:sp>
    <dsp:sp modelId="{D5D35387-F442-4B5C-B812-95568028AF2C}">
      <dsp:nvSpPr>
        <dsp:cNvPr id="0" name=""/>
        <dsp:cNvSpPr/>
      </dsp:nvSpPr>
      <dsp:spPr>
        <a:xfrm>
          <a:off x="1201415" y="1274475"/>
          <a:ext cx="5217169" cy="457184"/>
        </a:xfrm>
        <a:custGeom>
          <a:avLst/>
          <a:gdLst/>
          <a:ahLst/>
          <a:cxnLst/>
          <a:rect l="0" t="0" r="0" b="0"/>
          <a:pathLst>
            <a:path>
              <a:moveTo>
                <a:pt x="5217169" y="0"/>
              </a:moveTo>
              <a:lnTo>
                <a:pt x="5217169" y="245692"/>
              </a:lnTo>
              <a:lnTo>
                <a:pt x="0" y="245692"/>
              </a:lnTo>
              <a:lnTo>
                <a:pt x="0" y="457184"/>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9001" y="1500628"/>
        <a:ext cx="261996" cy="4877"/>
      </dsp:txXfrm>
    </dsp:sp>
    <dsp:sp modelId="{765FA759-1F65-4CBD-ACBE-8345039B1AC5}">
      <dsp:nvSpPr>
        <dsp:cNvPr id="0" name=""/>
        <dsp:cNvSpPr/>
      </dsp:nvSpPr>
      <dsp:spPr>
        <a:xfrm>
          <a:off x="5358184" y="3795"/>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Review by STM</a:t>
          </a:r>
        </a:p>
      </dsp:txBody>
      <dsp:txXfrm>
        <a:off x="5358184" y="3795"/>
        <a:ext cx="2120800" cy="1272480"/>
      </dsp:txXfrm>
    </dsp:sp>
    <dsp:sp modelId="{1FD2156B-3469-4BD6-8B0A-09F846DE3DD0}">
      <dsp:nvSpPr>
        <dsp:cNvPr id="0" name=""/>
        <dsp:cNvSpPr/>
      </dsp:nvSpPr>
      <dsp:spPr>
        <a:xfrm>
          <a:off x="2260015" y="2354580"/>
          <a:ext cx="457184" cy="91440"/>
        </a:xfrm>
        <a:custGeom>
          <a:avLst/>
          <a:gdLst/>
          <a:ahLst/>
          <a:cxnLst/>
          <a:rect l="0" t="0" r="0" b="0"/>
          <a:pathLst>
            <a:path>
              <a:moveTo>
                <a:pt x="0" y="45720"/>
              </a:moveTo>
              <a:lnTo>
                <a:pt x="457184" y="45720"/>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6412" y="2397861"/>
        <a:ext cx="24389" cy="4877"/>
      </dsp:txXfrm>
    </dsp:sp>
    <dsp:sp modelId="{D9D63A61-7540-48A4-9A9C-88319B07F639}">
      <dsp:nvSpPr>
        <dsp:cNvPr id="0" name=""/>
        <dsp:cNvSpPr/>
      </dsp:nvSpPr>
      <dsp:spPr>
        <a:xfrm>
          <a:off x="141014" y="1764059"/>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Performance Testing</a:t>
          </a:r>
        </a:p>
      </dsp:txBody>
      <dsp:txXfrm>
        <a:off x="141014" y="1764059"/>
        <a:ext cx="2120800" cy="1272480"/>
      </dsp:txXfrm>
    </dsp:sp>
    <dsp:sp modelId="{5215DEFD-27E9-40ED-9912-485BD890057E}">
      <dsp:nvSpPr>
        <dsp:cNvPr id="0" name=""/>
        <dsp:cNvSpPr/>
      </dsp:nvSpPr>
      <dsp:spPr>
        <a:xfrm>
          <a:off x="4868600" y="2354580"/>
          <a:ext cx="457184" cy="91440"/>
        </a:xfrm>
        <a:custGeom>
          <a:avLst/>
          <a:gdLst/>
          <a:ahLst/>
          <a:cxnLst/>
          <a:rect l="0" t="0" r="0" b="0"/>
          <a:pathLst>
            <a:path>
              <a:moveTo>
                <a:pt x="0" y="45720"/>
              </a:moveTo>
              <a:lnTo>
                <a:pt x="457184" y="45720"/>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4997" y="2397861"/>
        <a:ext cx="24389" cy="4877"/>
      </dsp:txXfrm>
    </dsp:sp>
    <dsp:sp modelId="{E3E0BA83-73A4-4244-A204-CF3D25975DCB}">
      <dsp:nvSpPr>
        <dsp:cNvPr id="0" name=""/>
        <dsp:cNvSpPr/>
      </dsp:nvSpPr>
      <dsp:spPr>
        <a:xfrm>
          <a:off x="2749599" y="1764059"/>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On-Site Assessment</a:t>
          </a:r>
        </a:p>
      </dsp:txBody>
      <dsp:txXfrm>
        <a:off x="2749599" y="1764059"/>
        <a:ext cx="2120800" cy="1272480"/>
      </dsp:txXfrm>
    </dsp:sp>
    <dsp:sp modelId="{8FDC0AC7-2636-4547-A18D-8D650D640772}">
      <dsp:nvSpPr>
        <dsp:cNvPr id="0" name=""/>
        <dsp:cNvSpPr/>
      </dsp:nvSpPr>
      <dsp:spPr>
        <a:xfrm>
          <a:off x="1201415" y="3034740"/>
          <a:ext cx="5217169" cy="457184"/>
        </a:xfrm>
        <a:custGeom>
          <a:avLst/>
          <a:gdLst/>
          <a:ahLst/>
          <a:cxnLst/>
          <a:rect l="0" t="0" r="0" b="0"/>
          <a:pathLst>
            <a:path>
              <a:moveTo>
                <a:pt x="5217169" y="0"/>
              </a:moveTo>
              <a:lnTo>
                <a:pt x="5217169" y="245692"/>
              </a:lnTo>
              <a:lnTo>
                <a:pt x="0" y="245692"/>
              </a:lnTo>
              <a:lnTo>
                <a:pt x="0" y="457184"/>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9001" y="3260893"/>
        <a:ext cx="261996" cy="4877"/>
      </dsp:txXfrm>
    </dsp:sp>
    <dsp:sp modelId="{0E634C3A-BB6D-4251-B00C-9B27245C701B}">
      <dsp:nvSpPr>
        <dsp:cNvPr id="0" name=""/>
        <dsp:cNvSpPr/>
      </dsp:nvSpPr>
      <dsp:spPr>
        <a:xfrm>
          <a:off x="5358184" y="1764059"/>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kern="1200" dirty="0"/>
            <a:t>CAP</a:t>
          </a:r>
        </a:p>
        <a:p>
          <a:pPr marL="114300" lvl="1" indent="-114300" algn="l" defTabSz="622300">
            <a:lnSpc>
              <a:spcPct val="90000"/>
            </a:lnSpc>
            <a:spcBef>
              <a:spcPct val="0"/>
            </a:spcBef>
            <a:spcAft>
              <a:spcPct val="15000"/>
            </a:spcAft>
            <a:buChar char="•"/>
          </a:pPr>
          <a:r>
            <a:rPr lang="en-US" sz="1400" kern="1200" dirty="0"/>
            <a:t>Review by Site Office</a:t>
          </a:r>
        </a:p>
        <a:p>
          <a:pPr marL="114300" lvl="1" indent="-114300" algn="l" defTabSz="622300">
            <a:lnSpc>
              <a:spcPct val="90000"/>
            </a:lnSpc>
            <a:spcBef>
              <a:spcPct val="0"/>
            </a:spcBef>
            <a:spcAft>
              <a:spcPct val="15000"/>
            </a:spcAft>
            <a:buChar char="•"/>
          </a:pPr>
          <a:r>
            <a:rPr lang="en-US" sz="1400" kern="1200" dirty="0"/>
            <a:t>Review by Assessors</a:t>
          </a:r>
        </a:p>
        <a:p>
          <a:pPr marL="114300" lvl="1" indent="-114300" algn="l" defTabSz="622300">
            <a:lnSpc>
              <a:spcPct val="90000"/>
            </a:lnSpc>
            <a:spcBef>
              <a:spcPct val="0"/>
            </a:spcBef>
            <a:spcAft>
              <a:spcPct val="15000"/>
            </a:spcAft>
            <a:buChar char="•"/>
          </a:pPr>
          <a:r>
            <a:rPr lang="en-US" sz="1400" kern="1200" dirty="0"/>
            <a:t>Review by STM</a:t>
          </a:r>
        </a:p>
      </dsp:txBody>
      <dsp:txXfrm>
        <a:off x="5358184" y="1764059"/>
        <a:ext cx="2120800" cy="1272480"/>
      </dsp:txXfrm>
    </dsp:sp>
    <dsp:sp modelId="{E31BEE79-409B-4B4E-BAE6-746BE0CC030F}">
      <dsp:nvSpPr>
        <dsp:cNvPr id="0" name=""/>
        <dsp:cNvSpPr/>
      </dsp:nvSpPr>
      <dsp:spPr>
        <a:xfrm>
          <a:off x="2260015" y="4114844"/>
          <a:ext cx="457184" cy="91440"/>
        </a:xfrm>
        <a:custGeom>
          <a:avLst/>
          <a:gdLst/>
          <a:ahLst/>
          <a:cxnLst/>
          <a:rect l="0" t="0" r="0" b="0"/>
          <a:pathLst>
            <a:path>
              <a:moveTo>
                <a:pt x="0" y="45720"/>
              </a:moveTo>
              <a:lnTo>
                <a:pt x="457184" y="45720"/>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76412" y="4158125"/>
        <a:ext cx="24389" cy="4877"/>
      </dsp:txXfrm>
    </dsp:sp>
    <dsp:sp modelId="{FE8894F5-714A-475E-9DC5-8F21AA647BC6}">
      <dsp:nvSpPr>
        <dsp:cNvPr id="0" name=""/>
        <dsp:cNvSpPr/>
      </dsp:nvSpPr>
      <dsp:spPr>
        <a:xfrm>
          <a:off x="141014" y="3524324"/>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STM Recommendation</a:t>
          </a:r>
        </a:p>
      </dsp:txBody>
      <dsp:txXfrm>
        <a:off x="141014" y="3524324"/>
        <a:ext cx="2120800" cy="1272480"/>
      </dsp:txXfrm>
    </dsp:sp>
    <dsp:sp modelId="{700F765B-D010-43FA-BB4F-47004FCA144D}">
      <dsp:nvSpPr>
        <dsp:cNvPr id="0" name=""/>
        <dsp:cNvSpPr/>
      </dsp:nvSpPr>
      <dsp:spPr>
        <a:xfrm>
          <a:off x="4868600" y="4114844"/>
          <a:ext cx="457184" cy="91440"/>
        </a:xfrm>
        <a:custGeom>
          <a:avLst/>
          <a:gdLst/>
          <a:ahLst/>
          <a:cxnLst/>
          <a:rect l="0" t="0" r="0" b="0"/>
          <a:pathLst>
            <a:path>
              <a:moveTo>
                <a:pt x="0" y="45720"/>
              </a:moveTo>
              <a:lnTo>
                <a:pt x="457184" y="45720"/>
              </a:lnTo>
            </a:path>
          </a:pathLst>
        </a:custGeom>
        <a:noFill/>
        <a:ln w="12700"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84997" y="4158125"/>
        <a:ext cx="24389" cy="4877"/>
      </dsp:txXfrm>
    </dsp:sp>
    <dsp:sp modelId="{066E1F2A-88F9-4E56-98F2-EF72EF4D64C9}">
      <dsp:nvSpPr>
        <dsp:cNvPr id="0" name=""/>
        <dsp:cNvSpPr/>
      </dsp:nvSpPr>
      <dsp:spPr>
        <a:xfrm>
          <a:off x="2749599" y="3524324"/>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Oversight Board Review and Recommendation</a:t>
          </a:r>
        </a:p>
      </dsp:txBody>
      <dsp:txXfrm>
        <a:off x="2749599" y="3524324"/>
        <a:ext cx="2120800" cy="1272480"/>
      </dsp:txXfrm>
    </dsp:sp>
    <dsp:sp modelId="{F8FACAD1-5A95-4963-975D-3DD02AD8D1B8}">
      <dsp:nvSpPr>
        <dsp:cNvPr id="0" name=""/>
        <dsp:cNvSpPr/>
      </dsp:nvSpPr>
      <dsp:spPr>
        <a:xfrm>
          <a:off x="5358184" y="3524324"/>
          <a:ext cx="2120800" cy="1272480"/>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DOELAP Administrator </a:t>
          </a:r>
        </a:p>
      </dsp:txBody>
      <dsp:txXfrm>
        <a:off x="5358184" y="3524324"/>
        <a:ext cx="2120800" cy="127248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endParaRPr lang="en-US" altLang="en-US"/>
          </a:p>
        </p:txBody>
      </p:sp>
      <p:sp>
        <p:nvSpPr>
          <p:cNvPr id="3" name="Rectangle 3"/>
          <p:cNvSpPr>
            <a:spLocks noGrp="1"/>
          </p:cNvSpPr>
          <p:nvPr>
            <p:ph type="dt" sz="quarter"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fld id="{40B9F46D-993E-4AB4-961F-5FB998255A53}" type="datetimeFigureOut">
              <a:rPr lang="en-US" altLang="en-US"/>
              <a:pPr/>
              <a:t>8/31/2026</a:t>
            </a:fld>
            <a:endParaRPr lang="en-US" altLang="en-US"/>
          </a:p>
        </p:txBody>
      </p:sp>
      <p:sp>
        <p:nvSpPr>
          <p:cNvPr id="4" name="Rectangle 4"/>
          <p:cNvSpPr>
            <a:spLocks noGrp="1"/>
          </p:cNvSpPr>
          <p:nvPr>
            <p:ph type="ftr" sz="quarter" idx="2"/>
          </p:nvPr>
        </p:nvSpPr>
        <p:spPr>
          <a:xfrm>
            <a:off x="0" y="8829967"/>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endParaRPr lang="en-US" altLang="en-US"/>
          </a:p>
        </p:txBody>
      </p:sp>
      <p:sp>
        <p:nvSpPr>
          <p:cNvPr id="5" name="Rectangle 5"/>
          <p:cNvSpPr>
            <a:spLocks noGrp="1"/>
          </p:cNvSpPr>
          <p:nvPr>
            <p:ph type="sldNum" sz="quarter" idx="3"/>
          </p:nvPr>
        </p:nvSpPr>
        <p:spPr>
          <a:xfrm>
            <a:off x="3970938" y="8829967"/>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fld id="{14AE1CEA-95BC-4C60-B756-09EEF301E31A}" type="slidenum">
              <a:rPr lang="en-US" altLang="en-US"/>
              <a:pPr/>
              <a:t>‹#›</a:t>
            </a:fld>
            <a:endParaRPr lang="en-US" altLang="en-US"/>
          </a:p>
        </p:txBody>
      </p:sp>
    </p:spTree>
    <p:extLst>
      <p:ext uri="{BB962C8B-B14F-4D97-AF65-F5344CB8AC3E}">
        <p14:creationId xmlns:p14="http://schemas.microsoft.com/office/powerpoint/2010/main" val="4220956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endParaRPr lang="en-US" altLang="en-US"/>
          </a:p>
        </p:txBody>
      </p:sp>
      <p:sp>
        <p:nvSpPr>
          <p:cNvPr id="3" name="Rectangle 3"/>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fld id="{4938E4E3-B9E3-49E6-BF8F-2B7DD4D17BBA}" type="datetimeFigureOut">
              <a:rPr lang="en-US" altLang="en-US"/>
              <a:pPr/>
              <a:t>8/31/2026</a:t>
            </a:fld>
            <a:endParaRPr lang="en-US" altLang="en-US"/>
          </a:p>
        </p:txBody>
      </p:sp>
      <p:sp>
        <p:nvSpPr>
          <p:cNvPr id="4" name="Rectangle 4"/>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anchor="ctr"/>
          <a:lstStyle/>
          <a:p>
            <a:pPr lvl="0"/>
            <a:endParaRPr lang="en-US" noProof="0"/>
          </a:p>
        </p:txBody>
      </p:sp>
      <p:sp>
        <p:nvSpPr>
          <p:cNvPr id="5" name="Rectangle 5"/>
          <p:cNvSpPr>
            <a:spLocks noGrp="1"/>
          </p:cNvSpPr>
          <p:nvPr>
            <p:ph type="body" sz="quarter" idx="3"/>
          </p:nvPr>
        </p:nvSpPr>
        <p:spPr>
          <a:xfrm>
            <a:off x="701040" y="4415790"/>
            <a:ext cx="5608320" cy="4183380"/>
          </a:xfrm>
          <a:prstGeom prst="rect">
            <a:avLst/>
          </a:prstGeom>
        </p:spPr>
        <p:txBody>
          <a:bodyPr vert="horz" lIns="93177" tIns="46589" rIns="93177" bIns="46589">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ectangle 6"/>
          <p:cNvSpPr>
            <a:spLocks noGrp="1"/>
          </p:cNvSpPr>
          <p:nvPr>
            <p:ph type="ftr" sz="quarter" idx="4"/>
          </p:nvPr>
        </p:nvSpPr>
        <p:spPr>
          <a:xfrm>
            <a:off x="0" y="8829967"/>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endParaRPr lang="en-US" altLang="en-US"/>
          </a:p>
        </p:txBody>
      </p:sp>
      <p:sp>
        <p:nvSpPr>
          <p:cNvPr id="7" name="Rectangle 7"/>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t" anchorCtr="0" compatLnSpc="1">
            <a:prstTxWarp prst="textNoShape">
              <a:avLst/>
            </a:prstTxWarp>
          </a:bodyPr>
          <a:lstStyle>
            <a:lvl1pPr eaLnBrk="1" hangingPunct="1">
              <a:defRPr>
                <a:latin typeface="Calibri" panose="020F0502020204030204" pitchFamily="34" charset="0"/>
              </a:defRPr>
            </a:lvl1pPr>
          </a:lstStyle>
          <a:p>
            <a:fld id="{816FCA2C-98DE-4E78-AF05-70DBEE975985}" type="slidenum">
              <a:rPr lang="en-US" altLang="en-US"/>
              <a:pPr/>
              <a:t>‹#›</a:t>
            </a:fld>
            <a:endParaRPr lang="en-US" altLang="en-US"/>
          </a:p>
        </p:txBody>
      </p:sp>
    </p:spTree>
    <p:extLst>
      <p:ext uri="{BB962C8B-B14F-4D97-AF65-F5344CB8AC3E}">
        <p14:creationId xmlns:p14="http://schemas.microsoft.com/office/powerpoint/2010/main" val="20200546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a:extLst>
              <a:ext uri="{FF2B5EF4-FFF2-40B4-BE49-F238E27FC236}">
                <a16:creationId xmlns:a16="http://schemas.microsoft.com/office/drawing/2014/main" id="{A094017E-4BD3-B737-23B7-586F6F849EB8}"/>
              </a:ext>
            </a:extLst>
          </p:cNvPr>
          <p:cNvSpPr>
            <a:spLocks noGrp="1" noChangeArrowheads="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4238">
              <a:defRPr>
                <a:solidFill>
                  <a:schemeClr val="tx1"/>
                </a:solidFill>
                <a:latin typeface="Arial" panose="020B0604020202020204" pitchFamily="34" charset="0"/>
              </a:defRPr>
            </a:lvl1pPr>
            <a:lvl2pPr marL="747713" indent="-285750" defTabSz="884238">
              <a:defRPr>
                <a:solidFill>
                  <a:schemeClr val="tx1"/>
                </a:solidFill>
                <a:latin typeface="Arial" panose="020B0604020202020204" pitchFamily="34" charset="0"/>
              </a:defRPr>
            </a:lvl2pPr>
            <a:lvl3pPr marL="1150938" indent="-227013" defTabSz="884238">
              <a:defRPr>
                <a:solidFill>
                  <a:schemeClr val="tx1"/>
                </a:solidFill>
                <a:latin typeface="Arial" panose="020B0604020202020204" pitchFamily="34" charset="0"/>
              </a:defRPr>
            </a:lvl3pPr>
            <a:lvl4pPr marL="1611313" indent="-227013" defTabSz="884238">
              <a:defRPr>
                <a:solidFill>
                  <a:schemeClr val="tx1"/>
                </a:solidFill>
                <a:latin typeface="Arial" panose="020B0604020202020204" pitchFamily="34" charset="0"/>
              </a:defRPr>
            </a:lvl4pPr>
            <a:lvl5pPr marL="2073275" indent="-227013" defTabSz="884238">
              <a:defRPr>
                <a:solidFill>
                  <a:schemeClr val="tx1"/>
                </a:solidFill>
                <a:latin typeface="Arial" panose="020B0604020202020204" pitchFamily="34" charset="0"/>
              </a:defRPr>
            </a:lvl5pPr>
            <a:lvl6pPr marL="2530475" indent="-227013" defTabSz="884238" eaLnBrk="0" fontAlgn="base" hangingPunct="0">
              <a:spcBef>
                <a:spcPct val="0"/>
              </a:spcBef>
              <a:spcAft>
                <a:spcPct val="0"/>
              </a:spcAft>
              <a:defRPr>
                <a:solidFill>
                  <a:schemeClr val="tx1"/>
                </a:solidFill>
                <a:latin typeface="Arial" panose="020B0604020202020204" pitchFamily="34" charset="0"/>
              </a:defRPr>
            </a:lvl6pPr>
            <a:lvl7pPr marL="2987675" indent="-227013" defTabSz="884238" eaLnBrk="0" fontAlgn="base" hangingPunct="0">
              <a:spcBef>
                <a:spcPct val="0"/>
              </a:spcBef>
              <a:spcAft>
                <a:spcPct val="0"/>
              </a:spcAft>
              <a:defRPr>
                <a:solidFill>
                  <a:schemeClr val="tx1"/>
                </a:solidFill>
                <a:latin typeface="Arial" panose="020B0604020202020204" pitchFamily="34" charset="0"/>
              </a:defRPr>
            </a:lvl7pPr>
            <a:lvl8pPr marL="3444875" indent="-227013" defTabSz="884238" eaLnBrk="0" fontAlgn="base" hangingPunct="0">
              <a:spcBef>
                <a:spcPct val="0"/>
              </a:spcBef>
              <a:spcAft>
                <a:spcPct val="0"/>
              </a:spcAft>
              <a:defRPr>
                <a:solidFill>
                  <a:schemeClr val="tx1"/>
                </a:solidFill>
                <a:latin typeface="Arial" panose="020B0604020202020204" pitchFamily="34" charset="0"/>
              </a:defRPr>
            </a:lvl8pPr>
            <a:lvl9pPr marL="3902075" indent="-227013" defTabSz="884238" eaLnBrk="0" fontAlgn="base" hangingPunct="0">
              <a:spcBef>
                <a:spcPct val="0"/>
              </a:spcBef>
              <a:spcAft>
                <a:spcPct val="0"/>
              </a:spcAft>
              <a:defRPr>
                <a:solidFill>
                  <a:schemeClr val="tx1"/>
                </a:solidFill>
                <a:latin typeface="Arial" panose="020B0604020202020204" pitchFamily="34" charset="0"/>
              </a:defRPr>
            </a:lvl9pPr>
          </a:lstStyle>
          <a:p>
            <a:r>
              <a:rPr lang="en-US" altLang="en-US">
                <a:latin typeface="Times New Roman" panose="02020603050405020304" pitchFamily="18" charset="0"/>
              </a:rPr>
              <a:t>DOELAP Assessor Training</a:t>
            </a:r>
          </a:p>
        </p:txBody>
      </p:sp>
      <p:sp>
        <p:nvSpPr>
          <p:cNvPr id="9219" name="Rectangle 7">
            <a:extLst>
              <a:ext uri="{FF2B5EF4-FFF2-40B4-BE49-F238E27FC236}">
                <a16:creationId xmlns:a16="http://schemas.microsoft.com/office/drawing/2014/main" id="{D7FC2A53-D8C3-82BB-F61E-7BA772590DC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884238">
              <a:defRPr>
                <a:solidFill>
                  <a:schemeClr val="tx1"/>
                </a:solidFill>
                <a:latin typeface="Arial" panose="020B0604020202020204" pitchFamily="34" charset="0"/>
              </a:defRPr>
            </a:lvl1pPr>
            <a:lvl2pPr marL="747713" indent="-285750" defTabSz="884238">
              <a:defRPr>
                <a:solidFill>
                  <a:schemeClr val="tx1"/>
                </a:solidFill>
                <a:latin typeface="Arial" panose="020B0604020202020204" pitchFamily="34" charset="0"/>
              </a:defRPr>
            </a:lvl2pPr>
            <a:lvl3pPr marL="1150938" indent="-227013" defTabSz="884238">
              <a:defRPr>
                <a:solidFill>
                  <a:schemeClr val="tx1"/>
                </a:solidFill>
                <a:latin typeface="Arial" panose="020B0604020202020204" pitchFamily="34" charset="0"/>
              </a:defRPr>
            </a:lvl3pPr>
            <a:lvl4pPr marL="1611313" indent="-227013" defTabSz="884238">
              <a:defRPr>
                <a:solidFill>
                  <a:schemeClr val="tx1"/>
                </a:solidFill>
                <a:latin typeface="Arial" panose="020B0604020202020204" pitchFamily="34" charset="0"/>
              </a:defRPr>
            </a:lvl4pPr>
            <a:lvl5pPr marL="2073275" indent="-227013" defTabSz="884238">
              <a:defRPr>
                <a:solidFill>
                  <a:schemeClr val="tx1"/>
                </a:solidFill>
                <a:latin typeface="Arial" panose="020B0604020202020204" pitchFamily="34" charset="0"/>
              </a:defRPr>
            </a:lvl5pPr>
            <a:lvl6pPr marL="2530475" indent="-227013" defTabSz="884238" eaLnBrk="0" fontAlgn="base" hangingPunct="0">
              <a:spcBef>
                <a:spcPct val="0"/>
              </a:spcBef>
              <a:spcAft>
                <a:spcPct val="0"/>
              </a:spcAft>
              <a:defRPr>
                <a:solidFill>
                  <a:schemeClr val="tx1"/>
                </a:solidFill>
                <a:latin typeface="Arial" panose="020B0604020202020204" pitchFamily="34" charset="0"/>
              </a:defRPr>
            </a:lvl6pPr>
            <a:lvl7pPr marL="2987675" indent="-227013" defTabSz="884238" eaLnBrk="0" fontAlgn="base" hangingPunct="0">
              <a:spcBef>
                <a:spcPct val="0"/>
              </a:spcBef>
              <a:spcAft>
                <a:spcPct val="0"/>
              </a:spcAft>
              <a:defRPr>
                <a:solidFill>
                  <a:schemeClr val="tx1"/>
                </a:solidFill>
                <a:latin typeface="Arial" panose="020B0604020202020204" pitchFamily="34" charset="0"/>
              </a:defRPr>
            </a:lvl7pPr>
            <a:lvl8pPr marL="3444875" indent="-227013" defTabSz="884238" eaLnBrk="0" fontAlgn="base" hangingPunct="0">
              <a:spcBef>
                <a:spcPct val="0"/>
              </a:spcBef>
              <a:spcAft>
                <a:spcPct val="0"/>
              </a:spcAft>
              <a:defRPr>
                <a:solidFill>
                  <a:schemeClr val="tx1"/>
                </a:solidFill>
                <a:latin typeface="Arial" panose="020B0604020202020204" pitchFamily="34" charset="0"/>
              </a:defRPr>
            </a:lvl8pPr>
            <a:lvl9pPr marL="3902075" indent="-227013" defTabSz="884238" eaLnBrk="0" fontAlgn="base" hangingPunct="0">
              <a:spcBef>
                <a:spcPct val="0"/>
              </a:spcBef>
              <a:spcAft>
                <a:spcPct val="0"/>
              </a:spcAft>
              <a:defRPr>
                <a:solidFill>
                  <a:schemeClr val="tx1"/>
                </a:solidFill>
                <a:latin typeface="Arial" panose="020B0604020202020204" pitchFamily="34" charset="0"/>
              </a:defRPr>
            </a:lvl9pPr>
          </a:lstStyle>
          <a:p>
            <a:fld id="{5A0C022D-75E2-4C13-836F-8C397EA00194}" type="slidenum">
              <a:rPr lang="en-US" altLang="en-US">
                <a:latin typeface="Times New Roman" panose="02020603050405020304" pitchFamily="18" charset="0"/>
              </a:rPr>
              <a:pPr/>
              <a:t>1</a:t>
            </a:fld>
            <a:endParaRPr lang="en-US" altLang="en-US">
              <a:latin typeface="Times New Roman" panose="02020603050405020304" pitchFamily="18" charset="0"/>
            </a:endParaRPr>
          </a:p>
        </p:txBody>
      </p:sp>
      <p:sp>
        <p:nvSpPr>
          <p:cNvPr id="9220" name="Rectangle 2">
            <a:extLst>
              <a:ext uri="{FF2B5EF4-FFF2-40B4-BE49-F238E27FC236}">
                <a16:creationId xmlns:a16="http://schemas.microsoft.com/office/drawing/2014/main" id="{1C2CF596-7363-5505-EC88-235E3433D96A}"/>
              </a:ext>
            </a:extLst>
          </p:cNvPr>
          <p:cNvSpPr>
            <a:spLocks noGrp="1" noRot="1" noChangeAspect="1" noChangeArrowheads="1" noTextEdit="1"/>
          </p:cNvSpPr>
          <p:nvPr>
            <p:ph type="sldImg"/>
          </p:nvPr>
        </p:nvSpPr>
        <p:spPr>
          <a:ln/>
        </p:spPr>
      </p:sp>
      <p:sp>
        <p:nvSpPr>
          <p:cNvPr id="9221" name="Rectangle 3">
            <a:extLst>
              <a:ext uri="{FF2B5EF4-FFF2-40B4-BE49-F238E27FC236}">
                <a16:creationId xmlns:a16="http://schemas.microsoft.com/office/drawing/2014/main" id="{15254FDE-D713-0269-0477-C6600FF6A84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6FCA2C-98DE-4E78-AF05-70DBEE975985}" type="slidenum">
              <a:rPr lang="en-US" altLang="en-US" smtClean="0"/>
              <a:pPr/>
              <a:t>2</a:t>
            </a:fld>
            <a:endParaRPr lang="en-US" altLang="en-US"/>
          </a:p>
        </p:txBody>
      </p:sp>
    </p:spTree>
    <p:extLst>
      <p:ext uri="{BB962C8B-B14F-4D97-AF65-F5344CB8AC3E}">
        <p14:creationId xmlns:p14="http://schemas.microsoft.com/office/powerpoint/2010/main" val="3119087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topics include accreditation of hybrid and electronic dosimeters.</a:t>
            </a:r>
          </a:p>
        </p:txBody>
      </p:sp>
      <p:sp>
        <p:nvSpPr>
          <p:cNvPr id="4" name="Slide Number Placeholder 3"/>
          <p:cNvSpPr>
            <a:spLocks noGrp="1"/>
          </p:cNvSpPr>
          <p:nvPr>
            <p:ph type="sldNum" sz="quarter" idx="5"/>
          </p:nvPr>
        </p:nvSpPr>
        <p:spPr/>
        <p:txBody>
          <a:bodyPr/>
          <a:lstStyle/>
          <a:p>
            <a:fld id="{816FCA2C-98DE-4E78-AF05-70DBEE975985}" type="slidenum">
              <a:rPr lang="en-US" altLang="en-US" smtClean="0"/>
              <a:pPr/>
              <a:t>7</a:t>
            </a:fld>
            <a:endParaRPr lang="en-US" altLang="en-US"/>
          </a:p>
        </p:txBody>
      </p:sp>
    </p:spTree>
    <p:extLst>
      <p:ext uri="{BB962C8B-B14F-4D97-AF65-F5344CB8AC3E}">
        <p14:creationId xmlns:p14="http://schemas.microsoft.com/office/powerpoint/2010/main" val="1101497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should be addressed in the assessment report and/or </a:t>
            </a:r>
            <a:r>
              <a:rPr lang="en-US"/>
              <a:t>information provided by the STM.</a:t>
            </a:r>
          </a:p>
        </p:txBody>
      </p:sp>
      <p:sp>
        <p:nvSpPr>
          <p:cNvPr id="4" name="Slide Number Placeholder 3"/>
          <p:cNvSpPr>
            <a:spLocks noGrp="1"/>
          </p:cNvSpPr>
          <p:nvPr>
            <p:ph type="sldNum" sz="quarter" idx="5"/>
          </p:nvPr>
        </p:nvSpPr>
        <p:spPr/>
        <p:txBody>
          <a:bodyPr/>
          <a:lstStyle/>
          <a:p>
            <a:fld id="{816FCA2C-98DE-4E78-AF05-70DBEE975985}" type="slidenum">
              <a:rPr lang="en-US" altLang="en-US" smtClean="0"/>
              <a:pPr/>
              <a:t>10</a:t>
            </a:fld>
            <a:endParaRPr lang="en-US" altLang="en-US"/>
          </a:p>
        </p:txBody>
      </p:sp>
    </p:spTree>
    <p:extLst>
      <p:ext uri="{BB962C8B-B14F-4D97-AF65-F5344CB8AC3E}">
        <p14:creationId xmlns:p14="http://schemas.microsoft.com/office/powerpoint/2010/main" val="4108509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OSB relies on the assessment report and findings of the on-site assessors. It does not reassess the site, but may apply knowledge from previous assessments or other information.</a:t>
            </a:r>
          </a:p>
        </p:txBody>
      </p:sp>
      <p:sp>
        <p:nvSpPr>
          <p:cNvPr id="4" name="Slide Number Placeholder 3"/>
          <p:cNvSpPr>
            <a:spLocks noGrp="1"/>
          </p:cNvSpPr>
          <p:nvPr>
            <p:ph type="sldNum" sz="quarter" idx="5"/>
          </p:nvPr>
        </p:nvSpPr>
        <p:spPr/>
        <p:txBody>
          <a:bodyPr/>
          <a:lstStyle/>
          <a:p>
            <a:fld id="{816FCA2C-98DE-4E78-AF05-70DBEE975985}" type="slidenum">
              <a:rPr lang="en-US" altLang="en-US" smtClean="0"/>
              <a:pPr/>
              <a:t>11</a:t>
            </a:fld>
            <a:endParaRPr lang="en-US" altLang="en-US"/>
          </a:p>
        </p:txBody>
      </p:sp>
    </p:spTree>
    <p:extLst>
      <p:ext uri="{BB962C8B-B14F-4D97-AF65-F5344CB8AC3E}">
        <p14:creationId xmlns:p14="http://schemas.microsoft.com/office/powerpoint/2010/main" val="330151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Actions &gt;1 year are looked at closely for adequate justification</a:t>
            </a:r>
          </a:p>
        </p:txBody>
      </p:sp>
      <p:sp>
        <p:nvSpPr>
          <p:cNvPr id="4" name="Slide Number Placeholder 3"/>
          <p:cNvSpPr>
            <a:spLocks noGrp="1"/>
          </p:cNvSpPr>
          <p:nvPr>
            <p:ph type="sldNum" sz="quarter" idx="5"/>
          </p:nvPr>
        </p:nvSpPr>
        <p:spPr/>
        <p:txBody>
          <a:bodyPr/>
          <a:lstStyle/>
          <a:p>
            <a:fld id="{816FCA2C-98DE-4E78-AF05-70DBEE975985}" type="slidenum">
              <a:rPr lang="en-US" altLang="en-US" smtClean="0"/>
              <a:pPr/>
              <a:t>12</a:t>
            </a:fld>
            <a:endParaRPr lang="en-US" altLang="en-US"/>
          </a:p>
        </p:txBody>
      </p:sp>
    </p:spTree>
    <p:extLst>
      <p:ext uri="{BB962C8B-B14F-4D97-AF65-F5344CB8AC3E}">
        <p14:creationId xmlns:p14="http://schemas.microsoft.com/office/powerpoint/2010/main" val="1635434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normally the responsibility of the site and their DOE Field element. However, a DOELAP assessor may have expertise to recognize where a program may not be sufficient to show compliance with the criteria in 10 CFR 835. Such issues must be addressed with extreme caution. Stay within the scope of the DOELAP standards.</a:t>
            </a:r>
          </a:p>
        </p:txBody>
      </p:sp>
      <p:sp>
        <p:nvSpPr>
          <p:cNvPr id="4" name="Slide Number Placeholder 3"/>
          <p:cNvSpPr>
            <a:spLocks noGrp="1"/>
          </p:cNvSpPr>
          <p:nvPr>
            <p:ph type="sldNum" sz="quarter" idx="5"/>
          </p:nvPr>
        </p:nvSpPr>
        <p:spPr/>
        <p:txBody>
          <a:bodyPr/>
          <a:lstStyle/>
          <a:p>
            <a:fld id="{816FCA2C-98DE-4E78-AF05-70DBEE975985}" type="slidenum">
              <a:rPr lang="en-US" altLang="en-US" smtClean="0"/>
              <a:pPr/>
              <a:t>16</a:t>
            </a:fld>
            <a:endParaRPr lang="en-US" altLang="en-US"/>
          </a:p>
        </p:txBody>
      </p:sp>
    </p:spTree>
    <p:extLst>
      <p:ext uri="{BB962C8B-B14F-4D97-AF65-F5344CB8AC3E}">
        <p14:creationId xmlns:p14="http://schemas.microsoft.com/office/powerpoint/2010/main" val="2402440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524000"/>
            <a:ext cx="8458201" cy="3954872"/>
          </a:xfrm>
          <a:prstGeom prst="rect">
            <a:avLst/>
          </a:prstGeom>
        </p:spPr>
      </p:pic>
      <p:sp>
        <p:nvSpPr>
          <p:cNvPr id="4" name="TextBox 3"/>
          <p:cNvSpPr txBox="1">
            <a:spLocks noChangeArrowheads="1"/>
          </p:cNvSpPr>
          <p:nvPr userDrawn="1"/>
        </p:nvSpPr>
        <p:spPr bwMode="auto">
          <a:xfrm>
            <a:off x="5562600" y="5867400"/>
            <a:ext cx="2667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3" name="Subtitle 2"/>
          <p:cNvSpPr>
            <a:spLocks noGrp="1"/>
          </p:cNvSpPr>
          <p:nvPr>
            <p:ph type="subTitle" idx="1"/>
          </p:nvPr>
        </p:nvSpPr>
        <p:spPr>
          <a:xfrm>
            <a:off x="206339" y="5703888"/>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fld id="{56D66DBF-DB3B-47E7-8C3C-6E68CDFE20EE}" type="datetime1">
              <a:rPr lang="en-US" altLang="en-US" smtClean="0"/>
              <a:t>8/31/2026</a:t>
            </a:fld>
            <a:endParaRPr lang="en-US" altLang="en-US" sz="1000">
              <a:solidFill>
                <a:srgbClr val="A0A0A0"/>
              </a:solidFill>
            </a:endParaRPr>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32030DFE-F823-49E2-B07C-3FB7AFFE4DD2}" type="slidenum">
              <a:rPr lang="en-US" altLang="en-US"/>
              <a:pPr/>
              <a:t>‹#›</a:t>
            </a:fld>
            <a:endParaRPr lang="en-US" altLang="en-US"/>
          </a:p>
        </p:txBody>
      </p:sp>
      <p:pic>
        <p:nvPicPr>
          <p:cNvPr id="8" name="Picture 2" descr="New_DOE_Logo_Color_800x200.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200" y="114300"/>
            <a:ext cx="3361019"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831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620000" cy="1143000"/>
          </a:xfrm>
        </p:spPr>
        <p:txBody>
          <a:bodyPr/>
          <a:lstStyle>
            <a:lvl1pPr algn="ctr">
              <a:defRPr sz="3600" b="1" i="0">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228600">
              <a:buFont typeface="Wingdings" panose="05000000000000000000" pitchFamily="2" charset="2"/>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8534400" y="5648325"/>
            <a:ext cx="533400" cy="396875"/>
          </a:xfrm>
          <a:ln/>
        </p:spPr>
        <p:txBody>
          <a:bodyPr anchor="ctr" anchorCtr="1"/>
          <a:lstStyle>
            <a:lvl1pPr>
              <a:defRPr/>
            </a:lvl1pPr>
          </a:lstStyle>
          <a:p>
            <a:fld id="{67C7B901-DD5A-4D63-983D-2E3EEDC6FDFD}" type="slidenum">
              <a:rPr lang="en-US" altLang="en-US"/>
              <a:pPr/>
              <a:t>‹#›</a:t>
            </a:fld>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0DA97AC1-C69A-4549-A80B-B2D54F83FAD8}" type="datetime1">
              <a:rPr lang="en-US" altLang="en-US" smtClean="0"/>
              <a:t>8/31/2026</a:t>
            </a:fld>
            <a:endParaRPr lang="en-US" altLang="en-US" sz="1000">
              <a:solidFill>
                <a:srgbClr val="A0A0A0"/>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299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6553200" cy="1143000"/>
          </a:xfrm>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fld id="{AF8961DD-2D4A-4FC4-A1D3-FC65AD164CE1}" type="slidenum">
              <a:rPr lang="en-US" altLang="en-US"/>
              <a:pPr/>
              <a:t>‹#›</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Date Placeholder 3"/>
          <p:cNvSpPr>
            <a:spLocks noGrp="1"/>
          </p:cNvSpPr>
          <p:nvPr>
            <p:ph type="dt" sz="half" idx="12"/>
          </p:nvPr>
        </p:nvSpPr>
        <p:spPr/>
        <p:txBody>
          <a:bodyPr/>
          <a:lstStyle>
            <a:lvl1pPr>
              <a:defRPr/>
            </a:lvl1pPr>
          </a:lstStyle>
          <a:p>
            <a:fld id="{6CBC830B-319F-437A-AC3D-4CFD71070662}" type="datetime1">
              <a:rPr lang="en-US" altLang="en-US" smtClean="0"/>
              <a:t>8/31/2026</a:t>
            </a:fld>
            <a:endParaRPr lang="en-US" altLang="en-US" sz="1000">
              <a:solidFill>
                <a:srgbClr val="A0A0A0"/>
              </a:solidFill>
            </a:endParaRP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77000"/>
            <a:ext cx="22987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09600" y="457200"/>
            <a:ext cx="842963" cy="84296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823715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fld id="{A6DE31D1-5C7C-4B48-BF31-7FEBA3D62534}" type="slidenum">
              <a:rPr lang="en-US" altLang="en-US"/>
              <a:pPr/>
              <a:t>‹#›</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1CF2DE9B-CE79-4F82-962E-FB1BAFE18643}" type="datetime1">
              <a:rPr lang="en-US" altLang="en-US" smtClean="0"/>
              <a:t>8/31/2026</a:t>
            </a:fld>
            <a:endParaRPr lang="en-US" altLang="en-US" sz="1000">
              <a:solidFill>
                <a:srgbClr val="A0A0A0"/>
              </a:solidFill>
            </a:endParaRPr>
          </a:p>
        </p:txBody>
      </p:sp>
    </p:spTree>
    <p:extLst>
      <p:ext uri="{BB962C8B-B14F-4D97-AF65-F5344CB8AC3E}">
        <p14:creationId xmlns:p14="http://schemas.microsoft.com/office/powerpoint/2010/main" val="2681926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marL="342900" indent="-228600">
              <a:buFont typeface="Wingdings" panose="05000000000000000000" pitchFamily="2" charset="2"/>
              <a:buChar cha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419600" y="1536192"/>
            <a:ext cx="3657600" cy="4590288"/>
          </a:xfrm>
        </p:spPr>
        <p:txBody>
          <a:bodyPr/>
          <a:lstStyle>
            <a:lvl1pPr marL="342900" indent="-228600">
              <a:buFont typeface="Wingdings" panose="05000000000000000000" pitchFamily="2" charset="2"/>
              <a:buChar cha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ln/>
        </p:spPr>
        <p:txBody>
          <a:bodyPr/>
          <a:lstStyle>
            <a:lvl1pPr>
              <a:defRPr/>
            </a:lvl1pPr>
          </a:lstStyle>
          <a:p>
            <a:fld id="{252B5F49-63B5-4AEA-AE3E-E525191AD674}" type="slidenum">
              <a:rPr lang="en-US" altLang="en-US"/>
              <a:pPr/>
              <a:t>‹#›</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Date Placeholder 3"/>
          <p:cNvSpPr>
            <a:spLocks noGrp="1"/>
          </p:cNvSpPr>
          <p:nvPr>
            <p:ph type="dt" sz="half" idx="12"/>
          </p:nvPr>
        </p:nvSpPr>
        <p:spPr/>
        <p:txBody>
          <a:bodyPr/>
          <a:lstStyle>
            <a:lvl1pPr>
              <a:defRPr/>
            </a:lvl1pPr>
          </a:lstStyle>
          <a:p>
            <a:fld id="{7ADEB912-455B-483F-9CE9-4F41FF715710}" type="datetime1">
              <a:rPr lang="en-US" altLang="en-US" smtClean="0"/>
              <a:t>8/31/2026</a:t>
            </a:fld>
            <a:endParaRPr lang="en-US" altLang="en-US" sz="1000">
              <a:solidFill>
                <a:srgbClr val="A0A0A0"/>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295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fld id="{29362F38-8291-4427-85DA-B99EBB5E5C1F}" type="slidenum">
              <a:rPr lang="en-US" altLang="en-US"/>
              <a:pPr/>
              <a:t>‹#›</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Date Placeholder 3"/>
          <p:cNvSpPr>
            <a:spLocks noGrp="1"/>
          </p:cNvSpPr>
          <p:nvPr>
            <p:ph type="dt" sz="half" idx="12"/>
          </p:nvPr>
        </p:nvSpPr>
        <p:spPr/>
        <p:txBody>
          <a:bodyPr/>
          <a:lstStyle>
            <a:lvl1pPr>
              <a:defRPr/>
            </a:lvl1pPr>
          </a:lstStyle>
          <a:p>
            <a:fld id="{05D50D47-7D9B-4D0C-8257-151EEEC8A0B2}" type="datetime1">
              <a:rPr lang="en-US" altLang="en-US" smtClean="0"/>
              <a:t>8/31/2026</a:t>
            </a:fld>
            <a:endParaRPr lang="en-US" altLang="en-US" sz="1000">
              <a:solidFill>
                <a:srgbClr val="A0A0A0"/>
              </a:solidFill>
            </a:endParaRP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93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Slide Number Placeholder 5"/>
          <p:cNvSpPr>
            <a:spLocks noGrp="1"/>
          </p:cNvSpPr>
          <p:nvPr>
            <p:ph type="sldNum" sz="quarter" idx="10"/>
          </p:nvPr>
        </p:nvSpPr>
        <p:spPr>
          <a:ln/>
        </p:spPr>
        <p:txBody>
          <a:bodyPr/>
          <a:lstStyle>
            <a:lvl1pPr>
              <a:defRPr/>
            </a:lvl1pPr>
          </a:lstStyle>
          <a:p>
            <a:fld id="{B235BF9D-0AF7-4AE3-9C4C-F6BACA5E54ED}" type="slidenum">
              <a:rPr lang="en-US" altLang="en-US"/>
              <a:pPr/>
              <a:t>‹#›</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Date Placeholder 3"/>
          <p:cNvSpPr>
            <a:spLocks noGrp="1"/>
          </p:cNvSpPr>
          <p:nvPr>
            <p:ph type="dt" sz="half" idx="12"/>
          </p:nvPr>
        </p:nvSpPr>
        <p:spPr/>
        <p:txBody>
          <a:bodyPr/>
          <a:lstStyle>
            <a:lvl1pPr>
              <a:defRPr/>
            </a:lvl1pPr>
          </a:lstStyle>
          <a:p>
            <a:fld id="{16B6BA37-E9CD-4805-B2D4-E08DBE2845E2}" type="datetime1">
              <a:rPr lang="en-US" altLang="en-US" smtClean="0"/>
              <a:t>8/31/2026</a:t>
            </a:fld>
            <a:endParaRPr lang="en-US" altLang="en-US" sz="1000">
              <a:solidFill>
                <a:srgbClr val="A0A0A0"/>
              </a:solidFill>
            </a:endParaRP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7971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fld id="{7B505CC7-1A24-4BE9-A86D-E38B92725DDC}" type="slidenum">
              <a:rPr lang="en-US" altLang="en-US"/>
              <a:pPr/>
              <a:t>‹#›</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Date Placeholder 3"/>
          <p:cNvSpPr>
            <a:spLocks noGrp="1"/>
          </p:cNvSpPr>
          <p:nvPr>
            <p:ph type="dt" sz="half" idx="12"/>
          </p:nvPr>
        </p:nvSpPr>
        <p:spPr/>
        <p:txBody>
          <a:bodyPr/>
          <a:lstStyle>
            <a:lvl1pPr>
              <a:defRPr/>
            </a:lvl1pPr>
          </a:lstStyle>
          <a:p>
            <a:fld id="{2BC57BDB-8912-4EC5-9E86-A51A909C9B74}" type="datetime1">
              <a:rPr lang="en-US" altLang="en-US" smtClean="0"/>
              <a:t>8/31/2026</a:t>
            </a:fld>
            <a:endParaRPr lang="en-US" altLang="en-US" sz="1000">
              <a:solidFill>
                <a:srgbClr val="A0A0A0"/>
              </a:solidFill>
            </a:endParaRPr>
          </a:p>
        </p:txBody>
      </p:sp>
      <p:pic>
        <p:nvPicPr>
          <p:cNvPr id="5" name="Picture 2" descr="New_DOE_Logo_Color_800x200.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4800" y="146050"/>
            <a:ext cx="1863725"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2247900" y="112713"/>
            <a:ext cx="2019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400" dirty="0">
                <a:solidFill>
                  <a:schemeClr val="tx2"/>
                </a:solidFill>
              </a:rPr>
              <a:t>Office of </a:t>
            </a:r>
          </a:p>
          <a:p>
            <a:pPr eaLnBrk="1" hangingPunct="1">
              <a:defRPr/>
            </a:pPr>
            <a:r>
              <a:rPr lang="en-US" altLang="en-US" sz="1400" dirty="0">
                <a:solidFill>
                  <a:schemeClr val="tx2"/>
                </a:solidFill>
              </a:rPr>
              <a:t>Nuclear Energy</a:t>
            </a:r>
          </a:p>
        </p:txBody>
      </p:sp>
      <p:cxnSp>
        <p:nvCxnSpPr>
          <p:cNvPr id="7" name="Straight Connector 6"/>
          <p:cNvCxnSpPr/>
          <p:nvPr userDrawn="1"/>
        </p:nvCxnSpPr>
        <p:spPr>
          <a:xfrm>
            <a:off x="2247900" y="146050"/>
            <a:ext cx="0" cy="457200"/>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18111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90799" y="5495544"/>
            <a:ext cx="5486401" cy="594360"/>
          </a:xfrm>
        </p:spPr>
        <p:txBody>
          <a:bodyPr anchor="b"/>
          <a:lstStyle>
            <a:lvl1pPr algn="l">
              <a:defRPr sz="2200" b="1"/>
            </a:lvl1pPr>
          </a:lstStyle>
          <a:p>
            <a:r>
              <a:rPr lang="en-US" dirty="0"/>
              <a:t>Click to edit Master title style</a:t>
            </a:r>
          </a:p>
        </p:txBody>
      </p:sp>
      <p:sp>
        <p:nvSpPr>
          <p:cNvPr id="4" name="Text Placeholder 3"/>
          <p:cNvSpPr>
            <a:spLocks noGrp="1"/>
          </p:cNvSpPr>
          <p:nvPr>
            <p:ph type="body" sz="half" idx="2"/>
          </p:nvPr>
        </p:nvSpPr>
        <p:spPr>
          <a:xfrm>
            <a:off x="2590800" y="6096000"/>
            <a:ext cx="5486400" cy="609600"/>
          </a:xfrm>
        </p:spPr>
        <p:txBody>
          <a:bodyPr>
            <a:normAutofit/>
          </a:bodyPr>
          <a:lstStyle>
            <a:lvl1pPr marL="0" indent="0" algn="l">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Content Placeholder 8"/>
          <p:cNvSpPr>
            <a:spLocks noGrp="1"/>
          </p:cNvSpPr>
          <p:nvPr>
            <p:ph sz="quarter" idx="13"/>
          </p:nvPr>
        </p:nvSpPr>
        <p:spPr>
          <a:xfrm>
            <a:off x="304800" y="381000"/>
            <a:ext cx="7772400" cy="4942840"/>
          </a:xfrm>
        </p:spPr>
        <p:txBody>
          <a:bodyPr/>
          <a:lstStyle>
            <a:lvl1pPr marL="342900" indent="-228600">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a:ln/>
        </p:spPr>
        <p:txBody>
          <a:bodyPr/>
          <a:lstStyle>
            <a:lvl1pPr>
              <a:defRPr/>
            </a:lvl1pPr>
          </a:lstStyle>
          <a:p>
            <a:fld id="{E9D2972C-15ED-4BB8-989B-C473E4EAF14C}" type="slidenum">
              <a:rPr lang="en-US" altLang="en-US"/>
              <a:pPr/>
              <a:t>‹#›</a:t>
            </a:fld>
            <a:endParaRPr lang="en-US" altLang="en-US"/>
          </a:p>
        </p:txBody>
      </p:sp>
      <p:sp>
        <p:nvSpPr>
          <p:cNvPr id="6" name="Footer Placeholder 4"/>
          <p:cNvSpPr>
            <a:spLocks noGrp="1"/>
          </p:cNvSpPr>
          <p:nvPr>
            <p:ph type="ftr" sz="quarter" idx="15"/>
          </p:nvPr>
        </p:nvSpPr>
        <p:spPr/>
        <p:txBody>
          <a:bodyPr/>
          <a:lstStyle>
            <a:lvl1pPr>
              <a:defRPr/>
            </a:lvl1pPr>
          </a:lstStyle>
          <a:p>
            <a:endParaRPr lang="en-US" altLang="en-US"/>
          </a:p>
        </p:txBody>
      </p:sp>
      <p:sp>
        <p:nvSpPr>
          <p:cNvPr id="7" name="Date Placeholder 3"/>
          <p:cNvSpPr>
            <a:spLocks noGrp="1"/>
          </p:cNvSpPr>
          <p:nvPr>
            <p:ph type="dt" sz="half" idx="16"/>
          </p:nvPr>
        </p:nvSpPr>
        <p:spPr/>
        <p:txBody>
          <a:bodyPr/>
          <a:lstStyle>
            <a:lvl1pPr>
              <a:defRPr/>
            </a:lvl1pPr>
          </a:lstStyle>
          <a:p>
            <a:fld id="{55BCAD42-3328-46E3-8F98-E2AEC854CF0A}" type="datetime1">
              <a:rPr lang="en-US" altLang="en-US" smtClean="0"/>
              <a:t>8/31/2026</a:t>
            </a:fld>
            <a:endParaRPr lang="en-US" altLang="en-US" sz="1000">
              <a:solidFill>
                <a:srgbClr val="A0A0A0"/>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8619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90800" y="5495278"/>
            <a:ext cx="5483352" cy="594626"/>
          </a:xfrm>
        </p:spPr>
        <p:txBody>
          <a:bodyPr anchor="b"/>
          <a:lstStyle>
            <a:lvl1pPr algn="l">
              <a:defRPr sz="2200" b="1">
                <a:ln>
                  <a:noFill/>
                </a:ln>
                <a:solidFill>
                  <a:schemeClr val="tx2"/>
                </a:solidFill>
              </a:defRPr>
            </a:lvl1pPr>
          </a:lstStyle>
          <a:p>
            <a:r>
              <a:rPr lang="en-US" dirty="0"/>
              <a:t>Click to edit Master title style</a:t>
            </a:r>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590800" y="6096000"/>
            <a:ext cx="5483352" cy="612648"/>
          </a:xfrm>
        </p:spPr>
        <p:txBody>
          <a:bodyPr>
            <a:normAutofit/>
          </a:bodyPr>
          <a:lstStyle>
            <a:lvl1pPr marL="0" indent="0" algn="l">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5"/>
          <p:cNvSpPr>
            <a:spLocks noGrp="1"/>
          </p:cNvSpPr>
          <p:nvPr>
            <p:ph type="sldNum" sz="quarter" idx="10"/>
          </p:nvPr>
        </p:nvSpPr>
        <p:spPr>
          <a:ln/>
        </p:spPr>
        <p:txBody>
          <a:bodyPr/>
          <a:lstStyle>
            <a:lvl1pPr>
              <a:defRPr/>
            </a:lvl1pPr>
          </a:lstStyle>
          <a:p>
            <a:fld id="{BF741806-C69F-48A9-98FD-086DA86D672A}" type="slidenum">
              <a:rPr lang="en-US" altLang="en-US"/>
              <a:pPr/>
              <a:t>‹#›</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Date Placeholder 3"/>
          <p:cNvSpPr>
            <a:spLocks noGrp="1"/>
          </p:cNvSpPr>
          <p:nvPr>
            <p:ph type="dt" sz="half" idx="12"/>
          </p:nvPr>
        </p:nvSpPr>
        <p:spPr/>
        <p:txBody>
          <a:bodyPr/>
          <a:lstStyle>
            <a:lvl1pPr>
              <a:defRPr/>
            </a:lvl1pPr>
          </a:lstStyle>
          <a:p>
            <a:fld id="{F8E39F38-91DF-4973-8E7E-907F7439C861}" type="datetime1">
              <a:rPr lang="en-US" altLang="en-US" smtClean="0"/>
              <a:t>8/31/2026</a:t>
            </a:fld>
            <a:endParaRPr lang="en-US" altLang="en-US" sz="1000">
              <a:solidFill>
                <a:srgbClr val="A0A0A0"/>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62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fld id="{1340BAF1-4807-4423-9944-9E1A0B21CB3C}" type="slidenum">
              <a:rPr lang="en-US" altLang="en-US"/>
              <a:pPr/>
              <a:t>‹#›</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D7FE5B8E-7A51-471C-8F5C-63CC4E466BB1}" type="datetime1">
              <a:rPr lang="en-US" altLang="en-US" smtClean="0"/>
              <a:t>8/31/2026</a:t>
            </a:fld>
            <a:endParaRPr lang="en-US" altLang="en-US" sz="1000">
              <a:solidFill>
                <a:srgbClr val="A0A0A0"/>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5181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marL="342900" indent="-228600">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ln/>
        </p:spPr>
        <p:txBody>
          <a:bodyPr/>
          <a:lstStyle>
            <a:lvl1pPr>
              <a:defRPr/>
            </a:lvl1pPr>
          </a:lstStyle>
          <a:p>
            <a:fld id="{10666132-093B-436D-8125-FD72F3B51D28}" type="slidenum">
              <a:rPr lang="en-US" altLang="en-US"/>
              <a:pPr/>
              <a:t>‹#›</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3097E7AA-EEEE-40BE-B9DF-DCE7DEF78DA5}" type="datetime1">
              <a:rPr lang="en-US" altLang="en-US" smtClean="0"/>
              <a:t>8/31/2026</a:t>
            </a:fld>
            <a:endParaRPr lang="en-US" altLang="en-US" sz="1000">
              <a:solidFill>
                <a:srgbClr val="A0A0A0"/>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6400800"/>
            <a:ext cx="2814296"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333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2" name="Picture 2" descr="DOE-NE LOGO (Horizontal) A">
            <a:extLst>
              <a:ext uri="{FF2B5EF4-FFF2-40B4-BE49-F238E27FC236}">
                <a16:creationId xmlns:a16="http://schemas.microsoft.com/office/drawing/2014/main" id="{D78A7B73-9B46-74F2-A85E-88C6F8625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 y="152400"/>
            <a:ext cx="87233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5">
            <a:extLst>
              <a:ext uri="{FF2B5EF4-FFF2-40B4-BE49-F238E27FC236}">
                <a16:creationId xmlns:a16="http://schemas.microsoft.com/office/drawing/2014/main" id="{A6261B47-0288-74FC-C1E3-5E557CCBCD89}"/>
              </a:ext>
            </a:extLst>
          </p:cNvPr>
          <p:cNvSpPr>
            <a:spLocks noChangeShapeType="1"/>
          </p:cNvSpPr>
          <p:nvPr/>
        </p:nvSpPr>
        <p:spPr bwMode="auto">
          <a:xfrm>
            <a:off x="381000" y="1546225"/>
            <a:ext cx="8458200" cy="0"/>
          </a:xfrm>
          <a:prstGeom prst="line">
            <a:avLst/>
          </a:prstGeom>
          <a:noFill/>
          <a:ln w="38100">
            <a:solidFill>
              <a:srgbClr val="1B5527"/>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 name="Line 6">
            <a:extLst>
              <a:ext uri="{FF2B5EF4-FFF2-40B4-BE49-F238E27FC236}">
                <a16:creationId xmlns:a16="http://schemas.microsoft.com/office/drawing/2014/main" id="{C723B7F3-9733-F45E-66A7-E816B28F15F9}"/>
              </a:ext>
            </a:extLst>
          </p:cNvPr>
          <p:cNvSpPr>
            <a:spLocks noChangeShapeType="1"/>
          </p:cNvSpPr>
          <p:nvPr/>
        </p:nvSpPr>
        <p:spPr bwMode="auto">
          <a:xfrm>
            <a:off x="533400" y="1600200"/>
            <a:ext cx="8458200" cy="0"/>
          </a:xfrm>
          <a:prstGeom prst="line">
            <a:avLst/>
          </a:prstGeom>
          <a:noFill/>
          <a:ln w="38100">
            <a:solidFill>
              <a:srgbClr val="E8BB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147" name="Rectangle 3"/>
          <p:cNvSpPr>
            <a:spLocks noGrp="1" noChangeArrowheads="1"/>
          </p:cNvSpPr>
          <p:nvPr>
            <p:ph type="ctrTitle"/>
          </p:nvPr>
        </p:nvSpPr>
        <p:spPr>
          <a:xfrm>
            <a:off x="685800" y="2130425"/>
            <a:ext cx="7772400" cy="1470025"/>
          </a:xfrm>
        </p:spPr>
        <p:txBody>
          <a:bodyPr/>
          <a:lstStyle>
            <a:lvl1pPr algn="ctr">
              <a:defRPr/>
            </a:lvl1pPr>
          </a:lstStyle>
          <a:p>
            <a:r>
              <a:rPr lang="en-US"/>
              <a:t>Click to edit Master title style</a:t>
            </a:r>
          </a:p>
        </p:txBody>
      </p:sp>
      <p:sp>
        <p:nvSpPr>
          <p:cNvPr id="6148" name="Rectangle 4"/>
          <p:cNvSpPr>
            <a:spLocks noGrp="1" noChangeArrowheads="1"/>
          </p:cNvSpPr>
          <p:nvPr>
            <p:ph type="subTitle" idx="1"/>
          </p:nvPr>
        </p:nvSpPr>
        <p:spPr>
          <a:xfrm>
            <a:off x="685800" y="4572000"/>
            <a:ext cx="76962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811571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wrap="square" lIns="0" tIns="0" rIns="0" bIns="0" numCol="1" anchor="ctr" anchorCtr="1" compatLnSpc="1">
            <a:prstTxWarp prst="textNoShape">
              <a:avLst/>
            </a:prstTxWarp>
          </a:bodyPr>
          <a:lstStyle>
            <a:lvl1pPr algn="r" eaLnBrk="1" hangingPunct="1">
              <a:defRPr sz="1000">
                <a:solidFill>
                  <a:srgbClr val="FFFFFF"/>
                </a:solidFill>
              </a:defRPr>
            </a:lvl1pPr>
          </a:lstStyle>
          <a:p>
            <a:fld id="{9598396C-2290-445E-8AAF-3BAEEB7FB312}" type="slidenum">
              <a:rPr lang="en-US" altLang="en-US"/>
              <a:pPr/>
              <a:t>‹#›</a:t>
            </a:fld>
            <a:endParaRPr lang="en-US" altLang="en-US"/>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defRPr>
            </a:lvl1pPr>
          </a:lstStyle>
          <a:p>
            <a:endParaRPr lang="en-US" altLang="en-US"/>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2"/>
                </a:solidFill>
              </a:defRPr>
            </a:lvl1pPr>
          </a:lstStyle>
          <a:p>
            <a:fld id="{0C1DFADC-2D03-4A63-B366-4DA50ADF1949}" type="datetime1">
              <a:rPr lang="en-US" altLang="en-US" smtClean="0"/>
              <a:t>8/31/2026</a:t>
            </a:fld>
            <a:endParaRPr lang="en-US" altLang="en-US" sz="1000">
              <a:solidFill>
                <a:srgbClr val="A0A0A0"/>
              </a:solidFill>
            </a:endParaRPr>
          </a:p>
        </p:txBody>
      </p:sp>
    </p:spTree>
  </p:cSld>
  <p:clrMap bg1="lt1" tx1="dk1" bg2="lt2" tx2="dk2" accent1="accent1" accent2="accent2" accent3="accent3" accent4="accent4" accent5="accent5" accent6="accent6" hlink="hlink" folHlink="folHlink"/>
  <p:sldLayoutIdLst>
    <p:sldLayoutId id="2147483766"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7" r:id="rId13"/>
  </p:sldLayoutIdLst>
  <p:hf hdr="0" ftr="0" dt="0"/>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Arial" charset="0"/>
        </a:defRPr>
      </a:lvl2pPr>
      <a:lvl3pPr algn="l" rtl="0" eaLnBrk="0" fontAlgn="base" hangingPunct="0">
        <a:spcBef>
          <a:spcPct val="0"/>
        </a:spcBef>
        <a:spcAft>
          <a:spcPct val="0"/>
        </a:spcAft>
        <a:defRPr sz="4600">
          <a:solidFill>
            <a:schemeClr val="tx2"/>
          </a:solidFill>
          <a:latin typeface="Arial" charset="0"/>
        </a:defRPr>
      </a:lvl3pPr>
      <a:lvl4pPr algn="l" rtl="0" eaLnBrk="0" fontAlgn="base" hangingPunct="0">
        <a:spcBef>
          <a:spcPct val="0"/>
        </a:spcBef>
        <a:spcAft>
          <a:spcPct val="0"/>
        </a:spcAft>
        <a:defRPr sz="4600">
          <a:solidFill>
            <a:schemeClr val="tx2"/>
          </a:solidFill>
          <a:latin typeface="Arial" charset="0"/>
        </a:defRPr>
      </a:lvl4pPr>
      <a:lvl5pPr algn="l" rtl="0" eaLnBrk="0" fontAlgn="base" hangingPunct="0">
        <a:spcBef>
          <a:spcPct val="0"/>
        </a:spcBef>
        <a:spcAft>
          <a:spcPct val="0"/>
        </a:spcAft>
        <a:defRPr sz="4600">
          <a:solidFill>
            <a:schemeClr val="tx2"/>
          </a:solidFill>
          <a:latin typeface="Arial" charset="0"/>
        </a:defRPr>
      </a:lvl5pPr>
      <a:lvl6pPr marL="457200" algn="l" rtl="0" fontAlgn="base">
        <a:spcBef>
          <a:spcPct val="0"/>
        </a:spcBef>
        <a:spcAft>
          <a:spcPct val="0"/>
        </a:spcAft>
        <a:defRPr sz="4600">
          <a:solidFill>
            <a:schemeClr val="tx2"/>
          </a:solidFill>
          <a:latin typeface="Arial" charset="0"/>
        </a:defRPr>
      </a:lvl6pPr>
      <a:lvl7pPr marL="914400" algn="l" rtl="0" fontAlgn="base">
        <a:spcBef>
          <a:spcPct val="0"/>
        </a:spcBef>
        <a:spcAft>
          <a:spcPct val="0"/>
        </a:spcAft>
        <a:defRPr sz="4600">
          <a:solidFill>
            <a:schemeClr val="tx2"/>
          </a:solidFill>
          <a:latin typeface="Arial" charset="0"/>
        </a:defRPr>
      </a:lvl7pPr>
      <a:lvl8pPr marL="1371600" algn="l" rtl="0" fontAlgn="base">
        <a:spcBef>
          <a:spcPct val="0"/>
        </a:spcBef>
        <a:spcAft>
          <a:spcPct val="0"/>
        </a:spcAft>
        <a:defRPr sz="4600">
          <a:solidFill>
            <a:schemeClr val="tx2"/>
          </a:solidFill>
          <a:latin typeface="Arial" charset="0"/>
        </a:defRPr>
      </a:lvl8pPr>
      <a:lvl9pPr marL="1828800" algn="l" rtl="0" fontAlgn="base">
        <a:spcBef>
          <a:spcPct val="0"/>
        </a:spcBef>
        <a:spcAft>
          <a:spcPct val="0"/>
        </a:spcAft>
        <a:defRPr sz="4600">
          <a:solidFill>
            <a:schemeClr val="tx2"/>
          </a:solidFill>
          <a:latin typeface="Arial"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EAE00"/>
        </a:buClr>
        <a:buFont typeface="Arial" panose="020B0604020202020204" pitchFamily="34"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B77BB4"/>
        </a:buClr>
        <a:buFont typeface="Arial" panose="020B0604020202020204" pitchFamily="34"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E0773C"/>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AE843C8-E8C1-EB02-7E22-D8696F6160D6}"/>
              </a:ext>
            </a:extLst>
          </p:cNvPr>
          <p:cNvSpPr>
            <a:spLocks noGrp="1" noChangeArrowheads="1"/>
          </p:cNvSpPr>
          <p:nvPr>
            <p:ph type="ctrTitle"/>
          </p:nvPr>
        </p:nvSpPr>
        <p:spPr>
          <a:xfrm>
            <a:off x="685800" y="2971800"/>
            <a:ext cx="7772400" cy="1470025"/>
          </a:xfrm>
        </p:spPr>
        <p:txBody>
          <a:bodyPr/>
          <a:lstStyle/>
          <a:p>
            <a:pPr eaLnBrk="1" hangingPunct="1"/>
            <a:r>
              <a:rPr lang="en-US" altLang="en-US" sz="3600" b="1" dirty="0">
                <a:solidFill>
                  <a:srgbClr val="1B5527"/>
                </a:solidFill>
              </a:rPr>
              <a:t>2026 DOELAP External Dosimetry Assessor Training</a:t>
            </a:r>
            <a:br>
              <a:rPr lang="en-US" altLang="en-US" sz="3600" b="1" dirty="0">
                <a:solidFill>
                  <a:srgbClr val="1B5527"/>
                </a:solidFill>
              </a:rPr>
            </a:br>
            <a:br>
              <a:rPr lang="en-US" altLang="en-US" sz="3600" b="1" dirty="0">
                <a:solidFill>
                  <a:srgbClr val="1B5527"/>
                </a:solidFill>
              </a:rPr>
            </a:br>
            <a:r>
              <a:rPr lang="en-US" altLang="en-US" sz="3600" b="1" dirty="0">
                <a:solidFill>
                  <a:srgbClr val="1B5527"/>
                </a:solidFill>
              </a:rPr>
              <a:t>The Oversight Board</a:t>
            </a:r>
            <a:br>
              <a:rPr lang="en-US" altLang="en-US" sz="3600" dirty="0"/>
            </a:br>
            <a:endParaRPr lang="en-US" altLang="en-US" sz="3600" dirty="0"/>
          </a:p>
        </p:txBody>
      </p:sp>
      <p:sp>
        <p:nvSpPr>
          <p:cNvPr id="8195" name="Subtitle 1">
            <a:extLst>
              <a:ext uri="{FF2B5EF4-FFF2-40B4-BE49-F238E27FC236}">
                <a16:creationId xmlns:a16="http://schemas.microsoft.com/office/drawing/2014/main" id="{BBC80EB2-A117-46AE-FAF0-C2A1DBBDF247}"/>
              </a:ext>
            </a:extLst>
          </p:cNvPr>
          <p:cNvSpPr>
            <a:spLocks noGrp="1" noChangeArrowheads="1"/>
          </p:cNvSpPr>
          <p:nvPr>
            <p:ph type="subTitle" idx="1"/>
          </p:nvPr>
        </p:nvSpPr>
        <p:spPr/>
        <p:txBody>
          <a:bodyPr/>
          <a:lstStyle/>
          <a:p>
            <a:r>
              <a:rPr lang="en-US" altLang="en-US" dirty="0"/>
              <a:t>Idaho Falls, ID</a:t>
            </a:r>
          </a:p>
          <a:p>
            <a:r>
              <a:rPr lang="en-US" altLang="en-US" dirty="0"/>
              <a:t>September 2026</a:t>
            </a:r>
          </a:p>
          <a:p>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0E14-355E-1532-EC9B-953B7D51ECD8}"/>
              </a:ext>
            </a:extLst>
          </p:cNvPr>
          <p:cNvSpPr>
            <a:spLocks noGrp="1"/>
          </p:cNvSpPr>
          <p:nvPr>
            <p:ph type="title"/>
          </p:nvPr>
        </p:nvSpPr>
        <p:spPr/>
        <p:txBody>
          <a:bodyPr/>
          <a:lstStyle/>
          <a:p>
            <a:r>
              <a:rPr lang="en-US" dirty="0"/>
              <a:t>DOELAP Process</a:t>
            </a:r>
          </a:p>
        </p:txBody>
      </p:sp>
      <p:graphicFrame>
        <p:nvGraphicFramePr>
          <p:cNvPr id="5" name="Content Placeholder 4">
            <a:extLst>
              <a:ext uri="{FF2B5EF4-FFF2-40B4-BE49-F238E27FC236}">
                <a16:creationId xmlns:a16="http://schemas.microsoft.com/office/drawing/2014/main" id="{8D42AE0D-D26C-DE94-8051-4DD91F2B907D}"/>
              </a:ext>
            </a:extLst>
          </p:cNvPr>
          <p:cNvGraphicFramePr>
            <a:graphicFrameLocks noGrp="1"/>
          </p:cNvGraphicFramePr>
          <p:nvPr>
            <p:ph idx="1"/>
            <p:extLst>
              <p:ext uri="{D42A27DB-BD31-4B8C-83A1-F6EECF244321}">
                <p14:modId xmlns:p14="http://schemas.microsoft.com/office/powerpoint/2010/main" val="1235136154"/>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3082988-30C8-E6B2-A54B-184AC7F2C641}"/>
              </a:ext>
            </a:extLst>
          </p:cNvPr>
          <p:cNvSpPr>
            <a:spLocks noGrp="1"/>
          </p:cNvSpPr>
          <p:nvPr>
            <p:ph type="sldNum" sz="quarter" idx="10"/>
          </p:nvPr>
        </p:nvSpPr>
        <p:spPr/>
        <p:txBody>
          <a:bodyPr/>
          <a:lstStyle/>
          <a:p>
            <a:fld id="{67C7B901-DD5A-4D63-983D-2E3EEDC6FDFD}" type="slidenum">
              <a:rPr lang="en-US" altLang="en-US" smtClean="0"/>
              <a:pPr/>
              <a:t>2</a:t>
            </a:fld>
            <a:endParaRPr lang="en-US" altLang="en-US" dirty="0"/>
          </a:p>
        </p:txBody>
      </p:sp>
      <p:sp>
        <p:nvSpPr>
          <p:cNvPr id="3" name="Rectangle: Rounded Corners 2">
            <a:extLst>
              <a:ext uri="{FF2B5EF4-FFF2-40B4-BE49-F238E27FC236}">
                <a16:creationId xmlns:a16="http://schemas.microsoft.com/office/drawing/2014/main" id="{A82F7228-20B1-9CBA-2EED-582EE2AC0894}"/>
              </a:ext>
            </a:extLst>
          </p:cNvPr>
          <p:cNvSpPr/>
          <p:nvPr/>
        </p:nvSpPr>
        <p:spPr>
          <a:xfrm>
            <a:off x="3048000" y="4953000"/>
            <a:ext cx="2438400" cy="160020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061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81835-E17A-ED17-2F83-446ECFA79537}"/>
              </a:ext>
            </a:extLst>
          </p:cNvPr>
          <p:cNvSpPr>
            <a:spLocks noGrp="1"/>
          </p:cNvSpPr>
          <p:nvPr>
            <p:ph type="title"/>
          </p:nvPr>
        </p:nvSpPr>
        <p:spPr/>
        <p:txBody>
          <a:bodyPr/>
          <a:lstStyle/>
          <a:p>
            <a:r>
              <a:rPr lang="en-US" dirty="0"/>
              <a:t>Oversight Board (OSB) Organization</a:t>
            </a:r>
          </a:p>
        </p:txBody>
      </p:sp>
      <p:sp>
        <p:nvSpPr>
          <p:cNvPr id="3" name="Content Placeholder 2">
            <a:extLst>
              <a:ext uri="{FF2B5EF4-FFF2-40B4-BE49-F238E27FC236}">
                <a16:creationId xmlns:a16="http://schemas.microsoft.com/office/drawing/2014/main" id="{9E899057-52C0-4494-CC5D-12123F0DA2FE}"/>
              </a:ext>
            </a:extLst>
          </p:cNvPr>
          <p:cNvSpPr>
            <a:spLocks noGrp="1"/>
          </p:cNvSpPr>
          <p:nvPr>
            <p:ph idx="1"/>
          </p:nvPr>
        </p:nvSpPr>
        <p:spPr>
          <a:xfrm>
            <a:off x="457200" y="1600200"/>
            <a:ext cx="7620000" cy="4800600"/>
          </a:xfrm>
        </p:spPr>
        <p:txBody>
          <a:bodyPr/>
          <a:lstStyle/>
          <a:p>
            <a:r>
              <a:rPr lang="en-US" dirty="0">
                <a:latin typeface="+mn-lt"/>
              </a:rPr>
              <a:t>OSB roles and responsibilities are defined in DOE-STD-1111-2018.</a:t>
            </a:r>
          </a:p>
          <a:p>
            <a:r>
              <a:rPr lang="en-US" dirty="0">
                <a:latin typeface="+mn-lt"/>
              </a:rPr>
              <a:t>Members are recognized as subject matter experts and are appointed by the DOELAP Administrator for five-year terms but may be reappointed to subsequent terms.</a:t>
            </a:r>
          </a:p>
          <a:p>
            <a:r>
              <a:rPr lang="en-US" dirty="0"/>
              <a:t>Starting in 2022, a single OSB was formed with subject matter experts from both Personnel Dosimetry and Radiobioassay subject areas.</a:t>
            </a:r>
          </a:p>
          <a:p>
            <a:r>
              <a:rPr lang="en-US" dirty="0"/>
              <a:t>The Board meets at least once a year to review laboratory accreditation documentation.</a:t>
            </a:r>
          </a:p>
          <a:p>
            <a:r>
              <a:rPr lang="en-US" dirty="0"/>
              <a:t>Additional meetings may take place on an ad hoc basis to discuss emerging issues, technical equivalency recommendations, etc.</a:t>
            </a:r>
          </a:p>
          <a:p>
            <a:endParaRPr lang="en-US" dirty="0"/>
          </a:p>
        </p:txBody>
      </p:sp>
      <p:sp>
        <p:nvSpPr>
          <p:cNvPr id="4" name="Slide Number Placeholder 3">
            <a:extLst>
              <a:ext uri="{FF2B5EF4-FFF2-40B4-BE49-F238E27FC236}">
                <a16:creationId xmlns:a16="http://schemas.microsoft.com/office/drawing/2014/main" id="{3B378262-E38B-5F44-DFF7-BD7BDC1DD5E9}"/>
              </a:ext>
            </a:extLst>
          </p:cNvPr>
          <p:cNvSpPr>
            <a:spLocks noGrp="1"/>
          </p:cNvSpPr>
          <p:nvPr>
            <p:ph type="sldNum" sz="quarter" idx="10"/>
          </p:nvPr>
        </p:nvSpPr>
        <p:spPr/>
        <p:txBody>
          <a:bodyPr/>
          <a:lstStyle/>
          <a:p>
            <a:fld id="{67C7B901-DD5A-4D63-983D-2E3EEDC6FDFD}" type="slidenum">
              <a:rPr lang="en-US" altLang="en-US" smtClean="0"/>
              <a:pPr/>
              <a:t>3</a:t>
            </a:fld>
            <a:endParaRPr lang="en-US" altLang="en-US" dirty="0"/>
          </a:p>
        </p:txBody>
      </p:sp>
    </p:spTree>
    <p:extLst>
      <p:ext uri="{BB962C8B-B14F-4D97-AF65-F5344CB8AC3E}">
        <p14:creationId xmlns:p14="http://schemas.microsoft.com/office/powerpoint/2010/main" val="1452940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Arial" panose="020B0604020202020204" pitchFamily="34" charset="0"/>
                <a:cs typeface="Arial" panose="020B0604020202020204" pitchFamily="34" charset="0"/>
              </a:rPr>
              <a:t>Current Board Members</a:t>
            </a:r>
          </a:p>
        </p:txBody>
      </p:sp>
      <p:sp>
        <p:nvSpPr>
          <p:cNvPr id="3" name="Content Placeholder 2"/>
          <p:cNvSpPr>
            <a:spLocks noGrp="1"/>
          </p:cNvSpPr>
          <p:nvPr>
            <p:ph idx="1"/>
          </p:nvPr>
        </p:nvSpPr>
        <p:spPr>
          <a:xfrm>
            <a:off x="472440" y="1685925"/>
            <a:ext cx="3886200" cy="3962400"/>
          </a:xfrm>
        </p:spPr>
        <p:txBody>
          <a:bodyPr/>
          <a:lstStyle/>
          <a:p>
            <a:r>
              <a:rPr lang="en-US" sz="2400" dirty="0">
                <a:latin typeface="+mn-lt"/>
              </a:rPr>
              <a:t> </a:t>
            </a:r>
            <a:r>
              <a:rPr lang="en-US" altLang="en-US" sz="2400" dirty="0">
                <a:latin typeface="+mn-lt"/>
              </a:rPr>
              <a:t>Chair – Milan Gadd, LANL</a:t>
            </a:r>
          </a:p>
          <a:p>
            <a:r>
              <a:rPr lang="en-US" altLang="en-US" sz="2400" dirty="0">
                <a:latin typeface="+mn-lt"/>
              </a:rPr>
              <a:t> Mike Souleyrette, Y-12</a:t>
            </a:r>
          </a:p>
          <a:p>
            <a:r>
              <a:rPr lang="en-US" altLang="en-US" sz="2400" dirty="0">
                <a:latin typeface="+mn-lt"/>
              </a:rPr>
              <a:t> Kelly Crandall, SRNL</a:t>
            </a:r>
          </a:p>
          <a:p>
            <a:r>
              <a:rPr lang="en-US" altLang="en-US" sz="2400" dirty="0">
                <a:latin typeface="+mn-lt"/>
              </a:rPr>
              <a:t> Cheryl Antonio, Hanford</a:t>
            </a:r>
          </a:p>
          <a:p>
            <a:r>
              <a:rPr lang="en-US" altLang="en-US" sz="2400" dirty="0">
                <a:latin typeface="+mn-lt"/>
              </a:rPr>
              <a:t> Nathan Elliott, SNL</a:t>
            </a:r>
          </a:p>
          <a:p>
            <a:pPr>
              <a:buFont typeface="Wingdings" panose="05000000000000000000" pitchFamily="2" charset="2"/>
              <a:buChar char="Ø"/>
            </a:pPr>
            <a:endParaRPr lang="en-US" dirty="0"/>
          </a:p>
        </p:txBody>
      </p:sp>
      <p:sp>
        <p:nvSpPr>
          <p:cNvPr id="4" name="Slide Number Placeholder 3"/>
          <p:cNvSpPr>
            <a:spLocks noGrp="1"/>
          </p:cNvSpPr>
          <p:nvPr>
            <p:ph type="sldNum" sz="quarter" idx="10"/>
          </p:nvPr>
        </p:nvSpPr>
        <p:spPr/>
        <p:txBody>
          <a:bodyPr/>
          <a:lstStyle/>
          <a:p>
            <a:fld id="{67C7B901-DD5A-4D63-983D-2E3EEDC6FDFD}" type="slidenum">
              <a:rPr lang="en-US" altLang="en-US" smtClean="0"/>
              <a:pPr/>
              <a:t>4</a:t>
            </a:fld>
            <a:endParaRPr lang="en-US" altLang="en-US"/>
          </a:p>
        </p:txBody>
      </p:sp>
      <p:sp>
        <p:nvSpPr>
          <p:cNvPr id="5" name="Content Placeholder 2">
            <a:extLst>
              <a:ext uri="{FF2B5EF4-FFF2-40B4-BE49-F238E27FC236}">
                <a16:creationId xmlns:a16="http://schemas.microsoft.com/office/drawing/2014/main" id="{71671089-F416-6577-EE26-841123D12DC4}"/>
              </a:ext>
            </a:extLst>
          </p:cNvPr>
          <p:cNvSpPr txBox="1">
            <a:spLocks/>
          </p:cNvSpPr>
          <p:nvPr/>
        </p:nvSpPr>
        <p:spPr bwMode="auto">
          <a:xfrm>
            <a:off x="4107180" y="1685925"/>
            <a:ext cx="3886200" cy="394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228600" algn="l" rtl="0" eaLnBrk="0" fontAlgn="base" hangingPunct="0">
              <a:spcBef>
                <a:spcPct val="20000"/>
              </a:spcBef>
              <a:spcAft>
                <a:spcPct val="0"/>
              </a:spcAft>
              <a:buClr>
                <a:schemeClr val="accent1"/>
              </a:buClr>
              <a:buFont typeface="Wingdings" panose="05000000000000000000" pitchFamily="2" charset="2"/>
              <a:buChar char="§"/>
              <a:defRPr sz="2200" kern="1200">
                <a:solidFill>
                  <a:schemeClr val="tx1"/>
                </a:solidFill>
                <a:latin typeface="Calibri" panose="020F0502020204030204" pitchFamily="34" charset="0"/>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Calibri" panose="020F0502020204030204" pitchFamily="34" charset="0"/>
                <a:ea typeface="+mn-ea"/>
                <a:cs typeface="+mn-cs"/>
              </a:defRPr>
            </a:lvl2pPr>
            <a:lvl3pPr marL="1004888" indent="-228600" algn="l" rtl="0" eaLnBrk="0" fontAlgn="base" hangingPunct="0">
              <a:spcBef>
                <a:spcPct val="20000"/>
              </a:spcBef>
              <a:spcAft>
                <a:spcPct val="0"/>
              </a:spcAft>
              <a:buClr>
                <a:srgbClr val="DEAE00"/>
              </a:buClr>
              <a:buFont typeface="Arial" panose="020B0604020202020204" pitchFamily="34" charset="0"/>
              <a:buChar char="•"/>
              <a:defRPr kern="1200">
                <a:solidFill>
                  <a:schemeClr val="tx1"/>
                </a:solidFill>
                <a:latin typeface="Calibri" panose="020F0502020204030204" pitchFamily="34" charset="0"/>
                <a:ea typeface="+mn-ea"/>
                <a:cs typeface="+mn-cs"/>
              </a:defRPr>
            </a:lvl3pPr>
            <a:lvl4pPr marL="1279525" indent="-228600" algn="l" rtl="0" eaLnBrk="0" fontAlgn="base" hangingPunct="0">
              <a:spcBef>
                <a:spcPct val="20000"/>
              </a:spcBef>
              <a:spcAft>
                <a:spcPct val="0"/>
              </a:spcAft>
              <a:buClr>
                <a:srgbClr val="B77BB4"/>
              </a:buClr>
              <a:buFont typeface="Arial" panose="020B0604020202020204" pitchFamily="34" charset="0"/>
              <a:buChar char="•"/>
              <a:defRPr sz="1600" kern="1200">
                <a:solidFill>
                  <a:schemeClr val="tx1"/>
                </a:solidFill>
                <a:latin typeface="Calibri" panose="020F0502020204030204" pitchFamily="34" charset="0"/>
                <a:ea typeface="+mn-ea"/>
                <a:cs typeface="+mn-cs"/>
              </a:defRPr>
            </a:lvl4pPr>
            <a:lvl5pPr marL="1554163" indent="-228600" algn="l" rtl="0" eaLnBrk="0" fontAlgn="base" hangingPunct="0">
              <a:spcBef>
                <a:spcPct val="20000"/>
              </a:spcBef>
              <a:spcAft>
                <a:spcPct val="0"/>
              </a:spcAft>
              <a:buClr>
                <a:srgbClr val="E0773C"/>
              </a:buClr>
              <a:buFont typeface="Arial" panose="020B0604020202020204" pitchFamily="34" charset="0"/>
              <a:buChar char="•"/>
              <a:defRPr sz="1400" kern="1200">
                <a:solidFill>
                  <a:schemeClr val="tx1"/>
                </a:solidFill>
                <a:latin typeface="Calibri" panose="020F0502020204030204" pitchFamily="34" charset="0"/>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2400" dirty="0">
                <a:latin typeface="+mn-lt"/>
              </a:rPr>
              <a:t> </a:t>
            </a:r>
            <a:r>
              <a:rPr lang="en-US" altLang="en-US" sz="2400" dirty="0"/>
              <a:t>Richard Pierson, PNNL</a:t>
            </a:r>
          </a:p>
          <a:p>
            <a:r>
              <a:rPr lang="en-US" altLang="en-US" sz="2400" dirty="0"/>
              <a:t>Adam Stavola, JLAB</a:t>
            </a:r>
          </a:p>
          <a:p>
            <a:r>
              <a:rPr lang="en-US" altLang="en-US" sz="2400" dirty="0"/>
              <a:t>Julia Strock, INL</a:t>
            </a:r>
          </a:p>
          <a:p>
            <a:r>
              <a:rPr lang="en-US" altLang="en-US" sz="2400" dirty="0"/>
              <a:t>Ken Veinot, Y-12</a:t>
            </a:r>
          </a:p>
          <a:p>
            <a:r>
              <a:rPr lang="en-US" sz="2400" dirty="0">
                <a:latin typeface="+mn-lt"/>
              </a:rPr>
              <a:t>Jaime Daum, ORNL</a:t>
            </a:r>
            <a:endParaRPr lang="en-US" dirty="0"/>
          </a:p>
        </p:txBody>
      </p:sp>
    </p:spTree>
    <p:extLst>
      <p:ext uri="{BB962C8B-B14F-4D97-AF65-F5344CB8AC3E}">
        <p14:creationId xmlns:p14="http://schemas.microsoft.com/office/powerpoint/2010/main" val="897257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60833-4344-4124-84EF-82EBCB0454F8}"/>
              </a:ext>
            </a:extLst>
          </p:cNvPr>
          <p:cNvSpPr>
            <a:spLocks noGrp="1"/>
          </p:cNvSpPr>
          <p:nvPr>
            <p:ph type="title"/>
          </p:nvPr>
        </p:nvSpPr>
        <p:spPr>
          <a:xfrm>
            <a:off x="381000" y="304800"/>
            <a:ext cx="7696200" cy="1143000"/>
          </a:xfrm>
        </p:spPr>
        <p:txBody>
          <a:bodyPr/>
          <a:lstStyle/>
          <a:p>
            <a:r>
              <a:rPr lang="en-US" dirty="0"/>
              <a:t>OSB Functions and Responsibilities</a:t>
            </a:r>
          </a:p>
        </p:txBody>
      </p:sp>
      <p:sp>
        <p:nvSpPr>
          <p:cNvPr id="3" name="Content Placeholder 2">
            <a:extLst>
              <a:ext uri="{FF2B5EF4-FFF2-40B4-BE49-F238E27FC236}">
                <a16:creationId xmlns:a16="http://schemas.microsoft.com/office/drawing/2014/main" id="{B5C9A2F4-6E65-4B44-8823-DD7CCECFACEE}"/>
              </a:ext>
            </a:extLst>
          </p:cNvPr>
          <p:cNvSpPr>
            <a:spLocks noGrp="1"/>
          </p:cNvSpPr>
          <p:nvPr>
            <p:ph idx="1"/>
          </p:nvPr>
        </p:nvSpPr>
        <p:spPr>
          <a:xfrm>
            <a:off x="457200" y="1447800"/>
            <a:ext cx="7620000" cy="4953000"/>
          </a:xfrm>
        </p:spPr>
        <p:txBody>
          <a:bodyPr/>
          <a:lstStyle/>
          <a:p>
            <a:r>
              <a:rPr lang="en-US" sz="2400" dirty="0">
                <a:latin typeface="+mn-lt"/>
              </a:rPr>
              <a:t>Established through DOE-STD-1111-2018, </a:t>
            </a:r>
            <a:r>
              <a:rPr lang="en-US" sz="2400" i="1" dirty="0">
                <a:latin typeface="+mn-lt"/>
              </a:rPr>
              <a:t>Department of Energy Laboratory Accreditation Program Administration </a:t>
            </a:r>
          </a:p>
          <a:p>
            <a:endParaRPr lang="en-US" sz="2400" i="1" dirty="0">
              <a:latin typeface="+mn-lt"/>
            </a:endParaRPr>
          </a:p>
          <a:p>
            <a:r>
              <a:rPr lang="en-US" sz="2400" dirty="0">
                <a:latin typeface="+mn-lt"/>
              </a:rPr>
              <a:t>The Board is an advisory body and decisions are not binding on the DOELAP Administrator but do carry significant weight.</a:t>
            </a:r>
          </a:p>
          <a:p>
            <a:endParaRPr lang="en-US" sz="2400" i="1" dirty="0">
              <a:latin typeface="+mn-lt"/>
            </a:endParaRPr>
          </a:p>
          <a:p>
            <a:r>
              <a:rPr lang="en-US" sz="2400" dirty="0">
                <a:latin typeface="+mn-lt"/>
              </a:rPr>
              <a:t>The primary purpose of the Board is to support to the DOELAP Administrator to ensure the technical quality and consistency of DOELAP standards and on-site assessments.</a:t>
            </a:r>
          </a:p>
          <a:p>
            <a:endParaRPr lang="en-US" sz="2400" dirty="0">
              <a:latin typeface="+mn-lt"/>
            </a:endParaRPr>
          </a:p>
          <a:p>
            <a:pPr marL="114300" indent="0">
              <a:buNone/>
            </a:pPr>
            <a:endParaRPr lang="en-US" dirty="0">
              <a:latin typeface="+mn-lt"/>
            </a:endParaRP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F3C4483-AEC3-4F16-8C3E-23C4825BA2F3}"/>
              </a:ext>
            </a:extLst>
          </p:cNvPr>
          <p:cNvSpPr>
            <a:spLocks noGrp="1"/>
          </p:cNvSpPr>
          <p:nvPr>
            <p:ph type="sldNum" sz="quarter" idx="10"/>
          </p:nvPr>
        </p:nvSpPr>
        <p:spPr/>
        <p:txBody>
          <a:bodyPr/>
          <a:lstStyle/>
          <a:p>
            <a:fld id="{67C7B901-DD5A-4D63-983D-2E3EEDC6FDFD}" type="slidenum">
              <a:rPr lang="en-US" altLang="en-US" smtClean="0"/>
              <a:pPr/>
              <a:t>5</a:t>
            </a:fld>
            <a:endParaRPr lang="en-US" altLang="en-US" dirty="0"/>
          </a:p>
        </p:txBody>
      </p:sp>
    </p:spTree>
    <p:extLst>
      <p:ext uri="{BB962C8B-B14F-4D97-AF65-F5344CB8AC3E}">
        <p14:creationId xmlns:p14="http://schemas.microsoft.com/office/powerpoint/2010/main" val="2227060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D361B-EC4C-A59D-D8B2-D343CFF1EB43}"/>
              </a:ext>
            </a:extLst>
          </p:cNvPr>
          <p:cNvSpPr>
            <a:spLocks noGrp="1"/>
          </p:cNvSpPr>
          <p:nvPr>
            <p:ph type="title"/>
          </p:nvPr>
        </p:nvSpPr>
        <p:spPr>
          <a:xfrm>
            <a:off x="381000" y="304800"/>
            <a:ext cx="7620000" cy="609600"/>
          </a:xfrm>
        </p:spPr>
        <p:txBody>
          <a:bodyPr/>
          <a:lstStyle/>
          <a:p>
            <a:r>
              <a:rPr lang="en-US" dirty="0"/>
              <a:t>OSB Functions and Responsibilities</a:t>
            </a:r>
          </a:p>
        </p:txBody>
      </p:sp>
      <p:sp>
        <p:nvSpPr>
          <p:cNvPr id="3" name="Content Placeholder 2">
            <a:extLst>
              <a:ext uri="{FF2B5EF4-FFF2-40B4-BE49-F238E27FC236}">
                <a16:creationId xmlns:a16="http://schemas.microsoft.com/office/drawing/2014/main" id="{02E383AB-6160-F768-C00D-6804A356535A}"/>
              </a:ext>
            </a:extLst>
          </p:cNvPr>
          <p:cNvSpPr>
            <a:spLocks noGrp="1"/>
          </p:cNvSpPr>
          <p:nvPr>
            <p:ph idx="1"/>
          </p:nvPr>
        </p:nvSpPr>
        <p:spPr>
          <a:xfrm>
            <a:off x="533400" y="930976"/>
            <a:ext cx="7620000" cy="4953000"/>
          </a:xfrm>
        </p:spPr>
        <p:txBody>
          <a:bodyPr/>
          <a:lstStyle/>
          <a:p>
            <a:r>
              <a:rPr lang="en-US" sz="2400" b="0" i="0" u="none" strike="noStrike" baseline="0" dirty="0">
                <a:solidFill>
                  <a:srgbClr val="000000"/>
                </a:solidFill>
                <a:latin typeface="Calibri" panose="020F0502020204030204" pitchFamily="34" charset="0"/>
              </a:rPr>
              <a:t>Reviews recommendations made by the STM and advises the DOELAP Administrator regarding approval or denial of DOE or DOE contractor external dosimetry or radiobioassay programs. </a:t>
            </a:r>
          </a:p>
          <a:p>
            <a:r>
              <a:rPr lang="en-US" sz="2400" b="0" i="0" u="none" strike="noStrike" baseline="0" dirty="0">
                <a:solidFill>
                  <a:srgbClr val="000000"/>
                </a:solidFill>
                <a:latin typeface="Calibri" panose="020F0502020204030204" pitchFamily="34" charset="0"/>
              </a:rPr>
              <a:t>OSB members abstain from voting on any issues where there may be a conflict of interest. </a:t>
            </a:r>
          </a:p>
          <a:p>
            <a:r>
              <a:rPr lang="en-US" sz="2400" b="0" i="0" u="none" strike="noStrike" baseline="0" dirty="0">
                <a:solidFill>
                  <a:srgbClr val="000000"/>
                </a:solidFill>
                <a:latin typeface="Calibri" panose="020F0502020204030204" pitchFamily="34" charset="0"/>
              </a:rPr>
              <a:t>Evaluates the performance testing laboratory triennially for traceability of equipment and standards to the National Institute of Standards and Technology (NIST) and conformance with operating procedures. </a:t>
            </a:r>
            <a:endParaRPr lang="en-US" sz="2400" dirty="0">
              <a:solidFill>
                <a:srgbClr val="000000"/>
              </a:solidFill>
            </a:endParaRPr>
          </a:p>
          <a:p>
            <a:r>
              <a:rPr lang="en-US" sz="2400" b="0" i="0" u="none" strike="noStrike" baseline="0" dirty="0">
                <a:solidFill>
                  <a:srgbClr val="000000"/>
                </a:solidFill>
                <a:latin typeface="Calibri" panose="020F0502020204030204" pitchFamily="34" charset="0"/>
              </a:rPr>
              <a:t>Recommends to the DOELAP Administrator appropriate changes to the DOELAP program based on review of DOELAP documentation, on-site assessment criteria, and standards. </a:t>
            </a:r>
            <a:endParaRPr lang="en-US" sz="2400" dirty="0"/>
          </a:p>
        </p:txBody>
      </p:sp>
      <p:sp>
        <p:nvSpPr>
          <p:cNvPr id="4" name="Slide Number Placeholder 3">
            <a:extLst>
              <a:ext uri="{FF2B5EF4-FFF2-40B4-BE49-F238E27FC236}">
                <a16:creationId xmlns:a16="http://schemas.microsoft.com/office/drawing/2014/main" id="{020798F7-9A77-84AF-5996-CA25F7807751}"/>
              </a:ext>
            </a:extLst>
          </p:cNvPr>
          <p:cNvSpPr>
            <a:spLocks noGrp="1"/>
          </p:cNvSpPr>
          <p:nvPr>
            <p:ph type="sldNum" sz="quarter" idx="10"/>
          </p:nvPr>
        </p:nvSpPr>
        <p:spPr/>
        <p:txBody>
          <a:bodyPr/>
          <a:lstStyle/>
          <a:p>
            <a:fld id="{67C7B901-DD5A-4D63-983D-2E3EEDC6FDFD}" type="slidenum">
              <a:rPr lang="en-US" altLang="en-US" smtClean="0"/>
              <a:pPr/>
              <a:t>6</a:t>
            </a:fld>
            <a:endParaRPr lang="en-US" altLang="en-US" dirty="0"/>
          </a:p>
        </p:txBody>
      </p:sp>
    </p:spTree>
    <p:extLst>
      <p:ext uri="{BB962C8B-B14F-4D97-AF65-F5344CB8AC3E}">
        <p14:creationId xmlns:p14="http://schemas.microsoft.com/office/powerpoint/2010/main" val="2437898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D09F-E40B-4674-B0A6-E61519A16121}"/>
              </a:ext>
            </a:extLst>
          </p:cNvPr>
          <p:cNvSpPr>
            <a:spLocks noGrp="1"/>
          </p:cNvSpPr>
          <p:nvPr>
            <p:ph type="title"/>
          </p:nvPr>
        </p:nvSpPr>
        <p:spPr/>
        <p:txBody>
          <a:bodyPr/>
          <a:lstStyle/>
          <a:p>
            <a:r>
              <a:rPr lang="en-US" dirty="0"/>
              <a:t>Oversight Board Functions and Responsibilities</a:t>
            </a:r>
          </a:p>
        </p:txBody>
      </p:sp>
      <p:sp>
        <p:nvSpPr>
          <p:cNvPr id="3" name="Content Placeholder 2">
            <a:extLst>
              <a:ext uri="{FF2B5EF4-FFF2-40B4-BE49-F238E27FC236}">
                <a16:creationId xmlns:a16="http://schemas.microsoft.com/office/drawing/2014/main" id="{579805D2-F6A4-414B-837D-3D7441F58096}"/>
              </a:ext>
            </a:extLst>
          </p:cNvPr>
          <p:cNvSpPr>
            <a:spLocks noGrp="1"/>
          </p:cNvSpPr>
          <p:nvPr>
            <p:ph idx="1"/>
          </p:nvPr>
        </p:nvSpPr>
        <p:spPr/>
        <p:txBody>
          <a:bodyPr/>
          <a:lstStyle/>
          <a:p>
            <a:r>
              <a:rPr lang="en-US" sz="2400" dirty="0">
                <a:solidFill>
                  <a:srgbClr val="000000"/>
                </a:solidFill>
              </a:rPr>
              <a:t>The Board may review Technical Equivalence (TE) requests, as necessary</a:t>
            </a:r>
          </a:p>
          <a:p>
            <a:r>
              <a:rPr lang="en-US" sz="2400" dirty="0">
                <a:solidFill>
                  <a:srgbClr val="000000"/>
                </a:solidFill>
              </a:rPr>
              <a:t>The Board may make recommendations to the Administrator regarding changes in the DOELAP program or PTL policy or procedures</a:t>
            </a:r>
          </a:p>
          <a:p>
            <a:r>
              <a:rPr lang="en-US" sz="2400" dirty="0">
                <a:solidFill>
                  <a:srgbClr val="000000"/>
                </a:solidFill>
              </a:rPr>
              <a:t>The Board also offers the Administrator advice and information regarding new dosimeter technologies and standards development that may affect DOE dosimetry programs</a:t>
            </a:r>
          </a:p>
          <a:p>
            <a:endParaRPr lang="en-US" altLang="en-US" dirty="0"/>
          </a:p>
          <a:p>
            <a:endParaRPr lang="en-US" dirty="0"/>
          </a:p>
          <a:p>
            <a:endParaRPr lang="en-US" altLang="en-US" dirty="0"/>
          </a:p>
          <a:p>
            <a:endParaRPr lang="en-US" dirty="0"/>
          </a:p>
        </p:txBody>
      </p:sp>
      <p:sp>
        <p:nvSpPr>
          <p:cNvPr id="4" name="Slide Number Placeholder 3">
            <a:extLst>
              <a:ext uri="{FF2B5EF4-FFF2-40B4-BE49-F238E27FC236}">
                <a16:creationId xmlns:a16="http://schemas.microsoft.com/office/drawing/2014/main" id="{3CADD885-6B60-4C72-AAFE-BAEDE2E5D29D}"/>
              </a:ext>
            </a:extLst>
          </p:cNvPr>
          <p:cNvSpPr>
            <a:spLocks noGrp="1"/>
          </p:cNvSpPr>
          <p:nvPr>
            <p:ph type="sldNum" sz="quarter" idx="10"/>
          </p:nvPr>
        </p:nvSpPr>
        <p:spPr/>
        <p:txBody>
          <a:bodyPr/>
          <a:lstStyle/>
          <a:p>
            <a:fld id="{67C7B901-DD5A-4D63-983D-2E3EEDC6FDFD}" type="slidenum">
              <a:rPr lang="en-US" altLang="en-US" smtClean="0"/>
              <a:pPr/>
              <a:t>7</a:t>
            </a:fld>
            <a:endParaRPr lang="en-US" altLang="en-US" dirty="0"/>
          </a:p>
        </p:txBody>
      </p:sp>
    </p:spTree>
    <p:extLst>
      <p:ext uri="{BB962C8B-B14F-4D97-AF65-F5344CB8AC3E}">
        <p14:creationId xmlns:p14="http://schemas.microsoft.com/office/powerpoint/2010/main" val="3946286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C8036-34CF-4C9E-9DC1-8C0546EB9DF7}"/>
              </a:ext>
            </a:extLst>
          </p:cNvPr>
          <p:cNvSpPr>
            <a:spLocks noGrp="1"/>
          </p:cNvSpPr>
          <p:nvPr>
            <p:ph type="title"/>
          </p:nvPr>
        </p:nvSpPr>
        <p:spPr/>
        <p:txBody>
          <a:bodyPr/>
          <a:lstStyle/>
          <a:p>
            <a:r>
              <a:rPr lang="en-US" altLang="en-US" sz="4000" dirty="0">
                <a:latin typeface="+mj-lt"/>
              </a:rPr>
              <a:t>Accreditation Package Review</a:t>
            </a:r>
            <a:endParaRPr lang="en-US" sz="4000" dirty="0">
              <a:latin typeface="+mj-lt"/>
            </a:endParaRPr>
          </a:p>
        </p:txBody>
      </p:sp>
      <p:sp>
        <p:nvSpPr>
          <p:cNvPr id="3" name="Content Placeholder 2">
            <a:extLst>
              <a:ext uri="{FF2B5EF4-FFF2-40B4-BE49-F238E27FC236}">
                <a16:creationId xmlns:a16="http://schemas.microsoft.com/office/drawing/2014/main" id="{C4805E82-B60A-4F68-AE74-8ABB82126190}"/>
              </a:ext>
            </a:extLst>
          </p:cNvPr>
          <p:cNvSpPr>
            <a:spLocks noGrp="1"/>
          </p:cNvSpPr>
          <p:nvPr>
            <p:ph idx="1"/>
          </p:nvPr>
        </p:nvSpPr>
        <p:spPr>
          <a:xfrm>
            <a:off x="457200" y="1295400"/>
            <a:ext cx="7620000" cy="5105400"/>
          </a:xfrm>
        </p:spPr>
        <p:txBody>
          <a:bodyPr/>
          <a:lstStyle/>
          <a:p>
            <a:r>
              <a:rPr lang="en-US" altLang="en-US" sz="2400" dirty="0"/>
              <a:t>The OSB reviews overall results from the performance test session(s).</a:t>
            </a:r>
          </a:p>
          <a:p>
            <a:r>
              <a:rPr lang="en-US" altLang="en-US" sz="2400" dirty="0"/>
              <a:t>The DOELAP STM prepares accreditation packages that </a:t>
            </a:r>
            <a:r>
              <a:rPr lang="en-US" sz="2400" dirty="0"/>
              <a:t>include the following:</a:t>
            </a:r>
          </a:p>
          <a:p>
            <a:pPr lvl="1"/>
            <a:r>
              <a:rPr lang="en-US" altLang="en-US" sz="2400" dirty="0"/>
              <a:t>STM recommendation</a:t>
            </a:r>
          </a:p>
          <a:p>
            <a:pPr lvl="1"/>
            <a:r>
              <a:rPr lang="en-US" altLang="en-US" sz="2400" dirty="0"/>
              <a:t>Applications </a:t>
            </a:r>
          </a:p>
          <a:p>
            <a:pPr lvl="1"/>
            <a:r>
              <a:rPr lang="en-US" altLang="en-US" sz="2400" dirty="0"/>
              <a:t>Performance test results</a:t>
            </a:r>
          </a:p>
          <a:p>
            <a:pPr lvl="1"/>
            <a:r>
              <a:rPr lang="en-US" altLang="en-US" sz="2400" dirty="0"/>
              <a:t>Onsite assessment report</a:t>
            </a:r>
          </a:p>
          <a:p>
            <a:pPr lvl="1"/>
            <a:r>
              <a:rPr lang="en-US" altLang="en-US" sz="2400" dirty="0"/>
              <a:t>Corrective action plan(s) for Deficiencies and Concerns</a:t>
            </a:r>
          </a:p>
          <a:p>
            <a:pPr lvl="1"/>
            <a:r>
              <a:rPr lang="en-US" altLang="en-US" sz="2400" dirty="0"/>
              <a:t>Concurrence memos from the site field office regarding the application and corrective action plans</a:t>
            </a:r>
          </a:p>
          <a:p>
            <a:pPr lvl="1"/>
            <a:r>
              <a:rPr lang="en-US" altLang="en-US" sz="2400" dirty="0"/>
              <a:t>Any other pertinent information</a:t>
            </a:r>
          </a:p>
          <a:p>
            <a:pPr marL="114300" indent="0">
              <a:buNone/>
            </a:pPr>
            <a:endParaRPr lang="en-US" dirty="0"/>
          </a:p>
        </p:txBody>
      </p:sp>
      <p:sp>
        <p:nvSpPr>
          <p:cNvPr id="4" name="Slide Number Placeholder 3">
            <a:extLst>
              <a:ext uri="{FF2B5EF4-FFF2-40B4-BE49-F238E27FC236}">
                <a16:creationId xmlns:a16="http://schemas.microsoft.com/office/drawing/2014/main" id="{51AA436F-1295-40D8-8EB5-6DFA0529BE14}"/>
              </a:ext>
            </a:extLst>
          </p:cNvPr>
          <p:cNvSpPr>
            <a:spLocks noGrp="1"/>
          </p:cNvSpPr>
          <p:nvPr>
            <p:ph type="sldNum" sz="quarter" idx="10"/>
          </p:nvPr>
        </p:nvSpPr>
        <p:spPr/>
        <p:txBody>
          <a:bodyPr/>
          <a:lstStyle/>
          <a:p>
            <a:fld id="{67C7B901-DD5A-4D63-983D-2E3EEDC6FDFD}" type="slidenum">
              <a:rPr lang="en-US" altLang="en-US" smtClean="0"/>
              <a:pPr/>
              <a:t>8</a:t>
            </a:fld>
            <a:endParaRPr lang="en-US" altLang="en-US" dirty="0"/>
          </a:p>
        </p:txBody>
      </p:sp>
    </p:spTree>
    <p:extLst>
      <p:ext uri="{BB962C8B-B14F-4D97-AF65-F5344CB8AC3E}">
        <p14:creationId xmlns:p14="http://schemas.microsoft.com/office/powerpoint/2010/main" val="1810089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5F76-DFC5-9AA2-5360-0A245A77D8C1}"/>
              </a:ext>
            </a:extLst>
          </p:cNvPr>
          <p:cNvSpPr>
            <a:spLocks noGrp="1"/>
          </p:cNvSpPr>
          <p:nvPr>
            <p:ph type="title"/>
          </p:nvPr>
        </p:nvSpPr>
        <p:spPr/>
        <p:txBody>
          <a:bodyPr/>
          <a:lstStyle/>
          <a:p>
            <a:r>
              <a:rPr lang="en-US" altLang="en-US" sz="4000" dirty="0"/>
              <a:t>Accreditation Package Review</a:t>
            </a:r>
            <a:endParaRPr lang="en-US" sz="4000" dirty="0"/>
          </a:p>
        </p:txBody>
      </p:sp>
      <p:sp>
        <p:nvSpPr>
          <p:cNvPr id="3" name="Content Placeholder 2">
            <a:extLst>
              <a:ext uri="{FF2B5EF4-FFF2-40B4-BE49-F238E27FC236}">
                <a16:creationId xmlns:a16="http://schemas.microsoft.com/office/drawing/2014/main" id="{C57ACD1D-70AA-ED36-8397-BC96F02998D3}"/>
              </a:ext>
            </a:extLst>
          </p:cNvPr>
          <p:cNvSpPr>
            <a:spLocks noGrp="1"/>
          </p:cNvSpPr>
          <p:nvPr>
            <p:ph idx="1"/>
          </p:nvPr>
        </p:nvSpPr>
        <p:spPr/>
        <p:txBody>
          <a:bodyPr/>
          <a:lstStyle/>
          <a:p>
            <a:r>
              <a:rPr lang="en-US" sz="2800" dirty="0"/>
              <a:t>Application</a:t>
            </a:r>
            <a:r>
              <a:rPr lang="en-US" sz="2400" dirty="0"/>
              <a:t>:</a:t>
            </a:r>
          </a:p>
          <a:p>
            <a:pPr lvl="1"/>
            <a:r>
              <a:rPr lang="en-US" sz="2400" dirty="0"/>
              <a:t>Are sections properly completed, including addressing all elements and questions?</a:t>
            </a:r>
          </a:p>
          <a:p>
            <a:pPr lvl="1"/>
            <a:r>
              <a:rPr lang="en-US" sz="2400" dirty="0"/>
              <a:t>Does the application adequately describe processes that were performance tested?</a:t>
            </a:r>
          </a:p>
          <a:p>
            <a:pPr lvl="1"/>
            <a:r>
              <a:rPr lang="en-US" sz="2400" dirty="0"/>
              <a:t>Do the answers demonstrate the applicant is knowledgeable about the processes?</a:t>
            </a:r>
          </a:p>
          <a:p>
            <a:pPr lvl="1"/>
            <a:r>
              <a:rPr lang="en-US" sz="2400" dirty="0"/>
              <a:t>Are detection limits consistent with process descriptions?</a:t>
            </a:r>
          </a:p>
          <a:p>
            <a:endParaRPr lang="en-US" dirty="0"/>
          </a:p>
          <a:p>
            <a:pPr lvl="1"/>
            <a:endParaRPr lang="en-US" dirty="0"/>
          </a:p>
        </p:txBody>
      </p:sp>
      <p:sp>
        <p:nvSpPr>
          <p:cNvPr id="4" name="Slide Number Placeholder 3">
            <a:extLst>
              <a:ext uri="{FF2B5EF4-FFF2-40B4-BE49-F238E27FC236}">
                <a16:creationId xmlns:a16="http://schemas.microsoft.com/office/drawing/2014/main" id="{D87F7817-5C9B-0EDD-D1CF-39ECD613F6BC}"/>
              </a:ext>
            </a:extLst>
          </p:cNvPr>
          <p:cNvSpPr>
            <a:spLocks noGrp="1"/>
          </p:cNvSpPr>
          <p:nvPr>
            <p:ph type="sldNum" sz="quarter" idx="10"/>
          </p:nvPr>
        </p:nvSpPr>
        <p:spPr/>
        <p:txBody>
          <a:bodyPr/>
          <a:lstStyle/>
          <a:p>
            <a:fld id="{67C7B901-DD5A-4D63-983D-2E3EEDC6FDFD}" type="slidenum">
              <a:rPr lang="en-US" altLang="en-US" smtClean="0"/>
              <a:pPr/>
              <a:t>9</a:t>
            </a:fld>
            <a:endParaRPr lang="en-US" altLang="en-US" dirty="0"/>
          </a:p>
        </p:txBody>
      </p:sp>
    </p:spTree>
    <p:extLst>
      <p:ext uri="{BB962C8B-B14F-4D97-AF65-F5344CB8AC3E}">
        <p14:creationId xmlns:p14="http://schemas.microsoft.com/office/powerpoint/2010/main" val="2378557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5F76-DFC5-9AA2-5360-0A245A77D8C1}"/>
              </a:ext>
            </a:extLst>
          </p:cNvPr>
          <p:cNvSpPr>
            <a:spLocks noGrp="1"/>
          </p:cNvSpPr>
          <p:nvPr>
            <p:ph type="title"/>
          </p:nvPr>
        </p:nvSpPr>
        <p:spPr/>
        <p:txBody>
          <a:bodyPr/>
          <a:lstStyle/>
          <a:p>
            <a:r>
              <a:rPr lang="en-US" altLang="en-US" sz="4000" dirty="0"/>
              <a:t>Accreditation Package Review</a:t>
            </a:r>
            <a:endParaRPr lang="en-US" sz="4000" dirty="0"/>
          </a:p>
        </p:txBody>
      </p:sp>
      <p:sp>
        <p:nvSpPr>
          <p:cNvPr id="3" name="Content Placeholder 2">
            <a:extLst>
              <a:ext uri="{FF2B5EF4-FFF2-40B4-BE49-F238E27FC236}">
                <a16:creationId xmlns:a16="http://schemas.microsoft.com/office/drawing/2014/main" id="{C57ACD1D-70AA-ED36-8397-BC96F02998D3}"/>
              </a:ext>
            </a:extLst>
          </p:cNvPr>
          <p:cNvSpPr>
            <a:spLocks noGrp="1"/>
          </p:cNvSpPr>
          <p:nvPr>
            <p:ph idx="1"/>
          </p:nvPr>
        </p:nvSpPr>
        <p:spPr/>
        <p:txBody>
          <a:bodyPr/>
          <a:lstStyle/>
          <a:p>
            <a:r>
              <a:rPr lang="en-US" sz="2800" dirty="0"/>
              <a:t>Performance Test (PT) Results:</a:t>
            </a:r>
            <a:endParaRPr lang="en-US" sz="2400" dirty="0"/>
          </a:p>
          <a:p>
            <a:pPr lvl="1"/>
            <a:r>
              <a:rPr lang="en-US" sz="2400" dirty="0"/>
              <a:t>Did the PT meet criteria in the ANSI standards?</a:t>
            </a:r>
          </a:p>
          <a:p>
            <a:pPr lvl="1"/>
            <a:r>
              <a:rPr lang="en-US" sz="2400" dirty="0"/>
              <a:t>Are results within the acceptance criteria?</a:t>
            </a:r>
          </a:p>
          <a:p>
            <a:pPr lvl="1"/>
            <a:r>
              <a:rPr lang="en-US" sz="2400" dirty="0"/>
              <a:t>If there was a failure, was there an investigation and corrective actions?* </a:t>
            </a:r>
          </a:p>
          <a:p>
            <a:endParaRPr lang="en-US" sz="2600" dirty="0"/>
          </a:p>
          <a:p>
            <a:endParaRPr lang="en-US" dirty="0"/>
          </a:p>
          <a:p>
            <a:pPr lvl="1"/>
            <a:endParaRPr lang="en-US" dirty="0"/>
          </a:p>
        </p:txBody>
      </p:sp>
      <p:sp>
        <p:nvSpPr>
          <p:cNvPr id="4" name="Slide Number Placeholder 3">
            <a:extLst>
              <a:ext uri="{FF2B5EF4-FFF2-40B4-BE49-F238E27FC236}">
                <a16:creationId xmlns:a16="http://schemas.microsoft.com/office/drawing/2014/main" id="{D87F7817-5C9B-0EDD-D1CF-39ECD613F6BC}"/>
              </a:ext>
            </a:extLst>
          </p:cNvPr>
          <p:cNvSpPr>
            <a:spLocks noGrp="1"/>
          </p:cNvSpPr>
          <p:nvPr>
            <p:ph type="sldNum" sz="quarter" idx="10"/>
          </p:nvPr>
        </p:nvSpPr>
        <p:spPr/>
        <p:txBody>
          <a:bodyPr/>
          <a:lstStyle/>
          <a:p>
            <a:fld id="{67C7B901-DD5A-4D63-983D-2E3EEDC6FDFD}" type="slidenum">
              <a:rPr lang="en-US" altLang="en-US" smtClean="0"/>
              <a:pPr/>
              <a:t>10</a:t>
            </a:fld>
            <a:endParaRPr lang="en-US" altLang="en-US" dirty="0"/>
          </a:p>
        </p:txBody>
      </p:sp>
    </p:spTree>
    <p:extLst>
      <p:ext uri="{BB962C8B-B14F-4D97-AF65-F5344CB8AC3E}">
        <p14:creationId xmlns:p14="http://schemas.microsoft.com/office/powerpoint/2010/main" val="204684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5F76-DFC5-9AA2-5360-0A245A77D8C1}"/>
              </a:ext>
            </a:extLst>
          </p:cNvPr>
          <p:cNvSpPr>
            <a:spLocks noGrp="1"/>
          </p:cNvSpPr>
          <p:nvPr>
            <p:ph type="title"/>
          </p:nvPr>
        </p:nvSpPr>
        <p:spPr>
          <a:xfrm>
            <a:off x="381000" y="304800"/>
            <a:ext cx="7620000" cy="746678"/>
          </a:xfrm>
        </p:spPr>
        <p:txBody>
          <a:bodyPr/>
          <a:lstStyle/>
          <a:p>
            <a:r>
              <a:rPr lang="en-US" altLang="en-US" sz="4000" dirty="0"/>
              <a:t>Accreditation Package Review</a:t>
            </a:r>
            <a:endParaRPr lang="en-US" sz="4000" dirty="0"/>
          </a:p>
        </p:txBody>
      </p:sp>
      <p:sp>
        <p:nvSpPr>
          <p:cNvPr id="3" name="Content Placeholder 2">
            <a:extLst>
              <a:ext uri="{FF2B5EF4-FFF2-40B4-BE49-F238E27FC236}">
                <a16:creationId xmlns:a16="http://schemas.microsoft.com/office/drawing/2014/main" id="{C57ACD1D-70AA-ED36-8397-BC96F02998D3}"/>
              </a:ext>
            </a:extLst>
          </p:cNvPr>
          <p:cNvSpPr>
            <a:spLocks noGrp="1"/>
          </p:cNvSpPr>
          <p:nvPr>
            <p:ph idx="1"/>
          </p:nvPr>
        </p:nvSpPr>
        <p:spPr>
          <a:xfrm>
            <a:off x="533400" y="1051478"/>
            <a:ext cx="7620000" cy="4800600"/>
          </a:xfrm>
        </p:spPr>
        <p:txBody>
          <a:bodyPr/>
          <a:lstStyle/>
          <a:p>
            <a:r>
              <a:rPr lang="en-US" sz="2800" dirty="0"/>
              <a:t>Assessment Report:</a:t>
            </a:r>
          </a:p>
          <a:p>
            <a:pPr lvl="1"/>
            <a:r>
              <a:rPr lang="en-US" sz="2100" dirty="0"/>
              <a:t>Were past concerns and deficiencies addressed?</a:t>
            </a:r>
          </a:p>
          <a:p>
            <a:pPr lvl="1"/>
            <a:r>
              <a:rPr lang="en-US" sz="2100" dirty="0"/>
              <a:t>Did the assessment review the processes and measurement systems included in the application?</a:t>
            </a:r>
          </a:p>
          <a:p>
            <a:pPr lvl="1"/>
            <a:r>
              <a:rPr lang="en-US" sz="2100" dirty="0"/>
              <a:t>Are observations, concerns, and deficiencies consistent with DOELAP requirements?</a:t>
            </a:r>
          </a:p>
          <a:p>
            <a:pPr lvl="1"/>
            <a:r>
              <a:rPr lang="en-US" sz="2100" dirty="0"/>
              <a:t>Do findings indicate larger issues with the program?</a:t>
            </a:r>
          </a:p>
          <a:p>
            <a:pPr lvl="1"/>
            <a:r>
              <a:rPr lang="en-US" sz="2100" dirty="0"/>
              <a:t>Do findings have sufficient detail to clearly describe the issue(s)?</a:t>
            </a:r>
          </a:p>
          <a:p>
            <a:pPr lvl="1"/>
            <a:r>
              <a:rPr lang="en-US" sz="2100" dirty="0"/>
              <a:t>Are there multiple observations or concerns on similar issues that may indicate a larger problem?</a:t>
            </a:r>
          </a:p>
          <a:p>
            <a:pPr lvl="1"/>
            <a:r>
              <a:rPr lang="en-US" sz="2100" dirty="0"/>
              <a:t>Were there findings that are repeats or similar to previous years?</a:t>
            </a:r>
          </a:p>
          <a:p>
            <a:pPr lvl="1"/>
            <a:r>
              <a:rPr lang="en-US" sz="2100" dirty="0"/>
              <a:t>May contact assessors for clarification. </a:t>
            </a:r>
          </a:p>
          <a:p>
            <a:endParaRPr lang="en-US" sz="2600" dirty="0"/>
          </a:p>
          <a:p>
            <a:endParaRPr lang="en-US" dirty="0"/>
          </a:p>
          <a:p>
            <a:pPr lvl="1"/>
            <a:endParaRPr lang="en-US" dirty="0"/>
          </a:p>
        </p:txBody>
      </p:sp>
      <p:sp>
        <p:nvSpPr>
          <p:cNvPr id="4" name="Slide Number Placeholder 3">
            <a:extLst>
              <a:ext uri="{FF2B5EF4-FFF2-40B4-BE49-F238E27FC236}">
                <a16:creationId xmlns:a16="http://schemas.microsoft.com/office/drawing/2014/main" id="{D87F7817-5C9B-0EDD-D1CF-39ECD613F6BC}"/>
              </a:ext>
            </a:extLst>
          </p:cNvPr>
          <p:cNvSpPr>
            <a:spLocks noGrp="1"/>
          </p:cNvSpPr>
          <p:nvPr>
            <p:ph type="sldNum" sz="quarter" idx="10"/>
          </p:nvPr>
        </p:nvSpPr>
        <p:spPr/>
        <p:txBody>
          <a:bodyPr/>
          <a:lstStyle/>
          <a:p>
            <a:fld id="{67C7B901-DD5A-4D63-983D-2E3EEDC6FDFD}" type="slidenum">
              <a:rPr lang="en-US" altLang="en-US" smtClean="0"/>
              <a:pPr/>
              <a:t>11</a:t>
            </a:fld>
            <a:endParaRPr lang="en-US" altLang="en-US" dirty="0"/>
          </a:p>
        </p:txBody>
      </p:sp>
    </p:spTree>
    <p:extLst>
      <p:ext uri="{BB962C8B-B14F-4D97-AF65-F5344CB8AC3E}">
        <p14:creationId xmlns:p14="http://schemas.microsoft.com/office/powerpoint/2010/main" val="2835878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25F76-DFC5-9AA2-5360-0A245A77D8C1}"/>
              </a:ext>
            </a:extLst>
          </p:cNvPr>
          <p:cNvSpPr>
            <a:spLocks noGrp="1"/>
          </p:cNvSpPr>
          <p:nvPr>
            <p:ph type="title"/>
          </p:nvPr>
        </p:nvSpPr>
        <p:spPr/>
        <p:txBody>
          <a:bodyPr/>
          <a:lstStyle/>
          <a:p>
            <a:r>
              <a:rPr lang="en-US" altLang="en-US" sz="4000" dirty="0"/>
              <a:t>Accreditation Package Review</a:t>
            </a:r>
            <a:endParaRPr lang="en-US" sz="4000" dirty="0"/>
          </a:p>
        </p:txBody>
      </p:sp>
      <p:sp>
        <p:nvSpPr>
          <p:cNvPr id="3" name="Content Placeholder 2">
            <a:extLst>
              <a:ext uri="{FF2B5EF4-FFF2-40B4-BE49-F238E27FC236}">
                <a16:creationId xmlns:a16="http://schemas.microsoft.com/office/drawing/2014/main" id="{C57ACD1D-70AA-ED36-8397-BC96F02998D3}"/>
              </a:ext>
            </a:extLst>
          </p:cNvPr>
          <p:cNvSpPr>
            <a:spLocks noGrp="1"/>
          </p:cNvSpPr>
          <p:nvPr>
            <p:ph idx="1"/>
          </p:nvPr>
        </p:nvSpPr>
        <p:spPr/>
        <p:txBody>
          <a:bodyPr/>
          <a:lstStyle/>
          <a:p>
            <a:r>
              <a:rPr lang="en-US" sz="2800" dirty="0"/>
              <a:t>Corrective Action Plan:</a:t>
            </a:r>
          </a:p>
          <a:p>
            <a:pPr lvl="1"/>
            <a:r>
              <a:rPr lang="en-US" sz="2400" dirty="0"/>
              <a:t>Were all deficiencies and concerns addressed?</a:t>
            </a:r>
          </a:p>
          <a:p>
            <a:pPr lvl="1"/>
            <a:r>
              <a:rPr lang="en-US" sz="2400" dirty="0"/>
              <a:t>Do the corrective actions indicate understanding and consideration of the issue or do they just “correct the immediate issue”?</a:t>
            </a:r>
          </a:p>
          <a:p>
            <a:pPr lvl="1"/>
            <a:r>
              <a:rPr lang="en-US" sz="2400" dirty="0"/>
              <a:t>Are corrective actions appropriate and timely?</a:t>
            </a:r>
          </a:p>
          <a:p>
            <a:pPr lvl="1"/>
            <a:endParaRPr lang="en-US" sz="2400" dirty="0"/>
          </a:p>
          <a:p>
            <a:endParaRPr lang="en-US" sz="2600" dirty="0"/>
          </a:p>
          <a:p>
            <a:endParaRPr lang="en-US" dirty="0"/>
          </a:p>
          <a:p>
            <a:pPr lvl="1"/>
            <a:endParaRPr lang="en-US" dirty="0"/>
          </a:p>
        </p:txBody>
      </p:sp>
      <p:sp>
        <p:nvSpPr>
          <p:cNvPr id="4" name="Slide Number Placeholder 3">
            <a:extLst>
              <a:ext uri="{FF2B5EF4-FFF2-40B4-BE49-F238E27FC236}">
                <a16:creationId xmlns:a16="http://schemas.microsoft.com/office/drawing/2014/main" id="{D87F7817-5C9B-0EDD-D1CF-39ECD613F6BC}"/>
              </a:ext>
            </a:extLst>
          </p:cNvPr>
          <p:cNvSpPr>
            <a:spLocks noGrp="1"/>
          </p:cNvSpPr>
          <p:nvPr>
            <p:ph type="sldNum" sz="quarter" idx="10"/>
          </p:nvPr>
        </p:nvSpPr>
        <p:spPr/>
        <p:txBody>
          <a:bodyPr/>
          <a:lstStyle/>
          <a:p>
            <a:fld id="{67C7B901-DD5A-4D63-983D-2E3EEDC6FDFD}" type="slidenum">
              <a:rPr lang="en-US" altLang="en-US" smtClean="0"/>
              <a:pPr/>
              <a:t>12</a:t>
            </a:fld>
            <a:endParaRPr lang="en-US" altLang="en-US" dirty="0"/>
          </a:p>
        </p:txBody>
      </p:sp>
    </p:spTree>
    <p:extLst>
      <p:ext uri="{BB962C8B-B14F-4D97-AF65-F5344CB8AC3E}">
        <p14:creationId xmlns:p14="http://schemas.microsoft.com/office/powerpoint/2010/main" val="3974640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ABDE1-F9E0-4B9B-BDBF-5726C5A18A61}"/>
              </a:ext>
            </a:extLst>
          </p:cNvPr>
          <p:cNvSpPr>
            <a:spLocks noGrp="1"/>
          </p:cNvSpPr>
          <p:nvPr>
            <p:ph type="title"/>
          </p:nvPr>
        </p:nvSpPr>
        <p:spPr/>
        <p:txBody>
          <a:bodyPr/>
          <a:lstStyle/>
          <a:p>
            <a:r>
              <a:rPr lang="en-US" altLang="en-US" sz="4400" dirty="0">
                <a:latin typeface="+mj-lt"/>
              </a:rPr>
              <a:t>Accreditation Recommendations</a:t>
            </a:r>
            <a:endParaRPr lang="en-US" sz="4400" dirty="0">
              <a:latin typeface="+mj-lt"/>
            </a:endParaRPr>
          </a:p>
        </p:txBody>
      </p:sp>
      <p:sp>
        <p:nvSpPr>
          <p:cNvPr id="3" name="Content Placeholder 2">
            <a:extLst>
              <a:ext uri="{FF2B5EF4-FFF2-40B4-BE49-F238E27FC236}">
                <a16:creationId xmlns:a16="http://schemas.microsoft.com/office/drawing/2014/main" id="{E5A6A8B6-5962-4E66-8E70-9E004B0A6D0D}"/>
              </a:ext>
            </a:extLst>
          </p:cNvPr>
          <p:cNvSpPr>
            <a:spLocks noGrp="1"/>
          </p:cNvSpPr>
          <p:nvPr>
            <p:ph idx="1"/>
          </p:nvPr>
        </p:nvSpPr>
        <p:spPr/>
        <p:txBody>
          <a:bodyPr/>
          <a:lstStyle/>
          <a:p>
            <a:pPr marL="338138" indent="-338138"/>
            <a:r>
              <a:rPr lang="en-US" sz="2400" dirty="0">
                <a:latin typeface="+mn-lt"/>
              </a:rPr>
              <a:t>The OSB makes recommendations to the DOELAP Administrator to grant or deny accreditation.</a:t>
            </a:r>
          </a:p>
          <a:p>
            <a:pPr marL="338138" indent="-338138"/>
            <a:r>
              <a:rPr lang="en-US" sz="2400" dirty="0">
                <a:latin typeface="+mn-lt"/>
              </a:rPr>
              <a:t>The OSB may recommend accreditation be contingent on completion of retesting, providing additional information to the STM, modification of corrective actions, or performing additional actions. </a:t>
            </a:r>
          </a:p>
          <a:p>
            <a:pPr marL="338138" indent="-338138"/>
            <a:r>
              <a:rPr lang="en-US" sz="2400" dirty="0">
                <a:latin typeface="+mn-lt"/>
              </a:rPr>
              <a:t>The OSB may recommend a follow-up visit. </a:t>
            </a:r>
          </a:p>
          <a:p>
            <a:pPr marL="0" indent="0">
              <a:buNone/>
            </a:pPr>
            <a:endParaRPr lang="en-US" dirty="0">
              <a:latin typeface="+mn-lt"/>
            </a:endParaRPr>
          </a:p>
          <a:p>
            <a:endParaRPr lang="en-US" dirty="0"/>
          </a:p>
        </p:txBody>
      </p:sp>
      <p:sp>
        <p:nvSpPr>
          <p:cNvPr id="4" name="Slide Number Placeholder 3">
            <a:extLst>
              <a:ext uri="{FF2B5EF4-FFF2-40B4-BE49-F238E27FC236}">
                <a16:creationId xmlns:a16="http://schemas.microsoft.com/office/drawing/2014/main" id="{5979AF34-D905-4409-9D8C-F8D1B1DC3FEC}"/>
              </a:ext>
            </a:extLst>
          </p:cNvPr>
          <p:cNvSpPr>
            <a:spLocks noGrp="1"/>
          </p:cNvSpPr>
          <p:nvPr>
            <p:ph type="sldNum" sz="quarter" idx="10"/>
          </p:nvPr>
        </p:nvSpPr>
        <p:spPr/>
        <p:txBody>
          <a:bodyPr/>
          <a:lstStyle/>
          <a:p>
            <a:fld id="{67C7B901-DD5A-4D63-983D-2E3EEDC6FDFD}" type="slidenum">
              <a:rPr lang="en-US" altLang="en-US" smtClean="0"/>
              <a:pPr/>
              <a:t>13</a:t>
            </a:fld>
            <a:endParaRPr lang="en-US" altLang="en-US" dirty="0"/>
          </a:p>
        </p:txBody>
      </p:sp>
    </p:spTree>
    <p:extLst>
      <p:ext uri="{BB962C8B-B14F-4D97-AF65-F5344CB8AC3E}">
        <p14:creationId xmlns:p14="http://schemas.microsoft.com/office/powerpoint/2010/main" val="413304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0392C-1ABA-4D86-8659-DBDAAB61E92A}"/>
              </a:ext>
            </a:extLst>
          </p:cNvPr>
          <p:cNvSpPr>
            <a:spLocks noGrp="1"/>
          </p:cNvSpPr>
          <p:nvPr>
            <p:ph type="title"/>
          </p:nvPr>
        </p:nvSpPr>
        <p:spPr/>
        <p:txBody>
          <a:bodyPr/>
          <a:lstStyle/>
          <a:p>
            <a:r>
              <a:rPr lang="en-US" altLang="en-US" sz="4400" dirty="0"/>
              <a:t>Triennial PTL Review</a:t>
            </a:r>
            <a:endParaRPr lang="en-US" sz="4400" dirty="0"/>
          </a:p>
        </p:txBody>
      </p:sp>
      <p:sp>
        <p:nvSpPr>
          <p:cNvPr id="3" name="Content Placeholder 2">
            <a:extLst>
              <a:ext uri="{FF2B5EF4-FFF2-40B4-BE49-F238E27FC236}">
                <a16:creationId xmlns:a16="http://schemas.microsoft.com/office/drawing/2014/main" id="{52FFDA56-9161-4839-A34D-F95B11C90E9F}"/>
              </a:ext>
            </a:extLst>
          </p:cNvPr>
          <p:cNvSpPr>
            <a:spLocks noGrp="1"/>
          </p:cNvSpPr>
          <p:nvPr>
            <p:ph idx="1"/>
          </p:nvPr>
        </p:nvSpPr>
        <p:spPr/>
        <p:txBody>
          <a:bodyPr/>
          <a:lstStyle/>
          <a:p>
            <a:pPr marL="114300" indent="0">
              <a:buNone/>
            </a:pPr>
            <a:r>
              <a:rPr lang="en-US" altLang="en-US" sz="2400" dirty="0"/>
              <a:t>Conducted in a similar fashion as the site assessments</a:t>
            </a:r>
          </a:p>
          <a:p>
            <a:r>
              <a:rPr lang="en-US" altLang="en-US" sz="2400" dirty="0"/>
              <a:t>Administrative Management </a:t>
            </a:r>
          </a:p>
          <a:p>
            <a:pPr lvl="1"/>
            <a:r>
              <a:rPr lang="en-US" altLang="en-US" sz="2200" dirty="0"/>
              <a:t>Records, Staffing, Training</a:t>
            </a:r>
          </a:p>
          <a:p>
            <a:r>
              <a:rPr lang="en-US" altLang="en-US" sz="2400" dirty="0"/>
              <a:t>Quality Assurance</a:t>
            </a:r>
          </a:p>
          <a:p>
            <a:pPr lvl="1"/>
            <a:r>
              <a:rPr lang="en-US" altLang="en-US" sz="2200" dirty="0"/>
              <a:t>Documentation, Internal reviews, </a:t>
            </a:r>
            <a:r>
              <a:rPr lang="en-US" altLang="en-US" dirty="0"/>
              <a:t>Software &amp; Hardware </a:t>
            </a:r>
            <a:r>
              <a:rPr lang="en-US" altLang="en-US" sz="2200" dirty="0"/>
              <a:t>Configuration Management</a:t>
            </a:r>
          </a:p>
          <a:p>
            <a:r>
              <a:rPr lang="en-US" altLang="en-US" sz="2400" dirty="0"/>
              <a:t>Traceability</a:t>
            </a:r>
          </a:p>
          <a:p>
            <a:pPr lvl="1"/>
            <a:r>
              <a:rPr lang="en-US" altLang="en-US" sz="2200" dirty="0"/>
              <a:t>Calibration Records</a:t>
            </a:r>
          </a:p>
          <a:p>
            <a:pPr lvl="1"/>
            <a:r>
              <a:rPr lang="en-US" altLang="en-US" sz="2200" dirty="0"/>
              <a:t>Traceability of solutions and fields to NIST</a:t>
            </a:r>
          </a:p>
          <a:p>
            <a:endParaRPr lang="en-US" altLang="en-US" sz="2400" dirty="0"/>
          </a:p>
          <a:p>
            <a:pPr marL="114300" indent="0">
              <a:buNone/>
            </a:pPr>
            <a:endParaRPr lang="en-US" dirty="0"/>
          </a:p>
        </p:txBody>
      </p:sp>
      <p:sp>
        <p:nvSpPr>
          <p:cNvPr id="4" name="Slide Number Placeholder 3">
            <a:extLst>
              <a:ext uri="{FF2B5EF4-FFF2-40B4-BE49-F238E27FC236}">
                <a16:creationId xmlns:a16="http://schemas.microsoft.com/office/drawing/2014/main" id="{565F3203-E7ED-421E-A9E6-66281D782BBA}"/>
              </a:ext>
            </a:extLst>
          </p:cNvPr>
          <p:cNvSpPr>
            <a:spLocks noGrp="1"/>
          </p:cNvSpPr>
          <p:nvPr>
            <p:ph type="sldNum" sz="quarter" idx="10"/>
          </p:nvPr>
        </p:nvSpPr>
        <p:spPr/>
        <p:txBody>
          <a:bodyPr/>
          <a:lstStyle/>
          <a:p>
            <a:fld id="{67C7B901-DD5A-4D63-983D-2E3EEDC6FDFD}" type="slidenum">
              <a:rPr lang="en-US" altLang="en-US" smtClean="0"/>
              <a:pPr/>
              <a:t>14</a:t>
            </a:fld>
            <a:endParaRPr lang="en-US" altLang="en-US" dirty="0"/>
          </a:p>
        </p:txBody>
      </p:sp>
    </p:spTree>
    <p:extLst>
      <p:ext uri="{BB962C8B-B14F-4D97-AF65-F5344CB8AC3E}">
        <p14:creationId xmlns:p14="http://schemas.microsoft.com/office/powerpoint/2010/main" val="2942346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AE6A-7A35-46FB-8EEC-33836C40F914}"/>
              </a:ext>
            </a:extLst>
          </p:cNvPr>
          <p:cNvSpPr>
            <a:spLocks noGrp="1"/>
          </p:cNvSpPr>
          <p:nvPr>
            <p:ph type="title"/>
          </p:nvPr>
        </p:nvSpPr>
        <p:spPr/>
        <p:txBody>
          <a:bodyPr/>
          <a:lstStyle/>
          <a:p>
            <a:r>
              <a:rPr lang="en-US" altLang="en-US" sz="4400" dirty="0">
                <a:latin typeface="+mj-lt"/>
              </a:rPr>
              <a:t>Triennial</a:t>
            </a:r>
            <a:r>
              <a:rPr lang="en-US" altLang="en-US" dirty="0"/>
              <a:t> </a:t>
            </a:r>
            <a:r>
              <a:rPr lang="en-US" altLang="en-US" sz="4400" dirty="0">
                <a:latin typeface="+mj-lt"/>
              </a:rPr>
              <a:t>PTL Review</a:t>
            </a:r>
            <a:endParaRPr lang="en-US" sz="4400" dirty="0">
              <a:latin typeface="+mj-lt"/>
            </a:endParaRPr>
          </a:p>
        </p:txBody>
      </p:sp>
      <p:sp>
        <p:nvSpPr>
          <p:cNvPr id="3" name="Content Placeholder 2">
            <a:extLst>
              <a:ext uri="{FF2B5EF4-FFF2-40B4-BE49-F238E27FC236}">
                <a16:creationId xmlns:a16="http://schemas.microsoft.com/office/drawing/2014/main" id="{EE5E3216-9F0B-4620-9F30-6EFD418702D7}"/>
              </a:ext>
            </a:extLst>
          </p:cNvPr>
          <p:cNvSpPr>
            <a:spLocks noGrp="1"/>
          </p:cNvSpPr>
          <p:nvPr>
            <p:ph idx="1"/>
          </p:nvPr>
        </p:nvSpPr>
        <p:spPr/>
        <p:txBody>
          <a:bodyPr/>
          <a:lstStyle/>
          <a:p>
            <a:r>
              <a:rPr lang="en-US" altLang="en-US" sz="2400" dirty="0">
                <a:latin typeface="+mn-lt"/>
              </a:rPr>
              <a:t>Performance Testing Process</a:t>
            </a:r>
          </a:p>
          <a:p>
            <a:pPr lvl="1"/>
            <a:r>
              <a:rPr lang="en-US" altLang="en-US" sz="2200" dirty="0">
                <a:latin typeface="+mn-lt"/>
              </a:rPr>
              <a:t>Consistency with ANSI N13.11-2022, ANSI N13.32-2018, ANSI N13.30-2011(R2017)</a:t>
            </a:r>
          </a:p>
          <a:p>
            <a:pPr lvl="1"/>
            <a:r>
              <a:rPr lang="en-US" altLang="en-US" sz="2200" dirty="0">
                <a:latin typeface="+mn-lt"/>
              </a:rPr>
              <a:t>Consistency with DOE-STD-1095-2025 and DOE-STD-1112-2019</a:t>
            </a:r>
          </a:p>
          <a:p>
            <a:pPr lvl="1"/>
            <a:r>
              <a:rPr lang="en-US" altLang="en-US" sz="2200" dirty="0">
                <a:latin typeface="+mn-lt"/>
              </a:rPr>
              <a:t>Procedures for preparing test samples, receiving, exposing and returning dosimeters</a:t>
            </a:r>
          </a:p>
          <a:p>
            <a:r>
              <a:rPr lang="en-US" altLang="en-US" sz="2400" dirty="0">
                <a:latin typeface="+mn-lt"/>
              </a:rPr>
              <a:t>Review of the previous report and any corrective actions that were warranted</a:t>
            </a:r>
          </a:p>
          <a:p>
            <a:r>
              <a:rPr lang="en-US" altLang="en-US" sz="2400" dirty="0">
                <a:latin typeface="+mn-lt"/>
              </a:rPr>
              <a:t>A formal report is issued</a:t>
            </a:r>
          </a:p>
          <a:p>
            <a:endParaRPr lang="en-US" altLang="en-US" sz="2000" dirty="0"/>
          </a:p>
          <a:p>
            <a:endParaRPr lang="en-US" dirty="0"/>
          </a:p>
        </p:txBody>
      </p:sp>
      <p:sp>
        <p:nvSpPr>
          <p:cNvPr id="4" name="Slide Number Placeholder 3">
            <a:extLst>
              <a:ext uri="{FF2B5EF4-FFF2-40B4-BE49-F238E27FC236}">
                <a16:creationId xmlns:a16="http://schemas.microsoft.com/office/drawing/2014/main" id="{85AF518D-73F0-47CE-9D09-267603501CE0}"/>
              </a:ext>
            </a:extLst>
          </p:cNvPr>
          <p:cNvSpPr>
            <a:spLocks noGrp="1"/>
          </p:cNvSpPr>
          <p:nvPr>
            <p:ph type="sldNum" sz="quarter" idx="10"/>
          </p:nvPr>
        </p:nvSpPr>
        <p:spPr/>
        <p:txBody>
          <a:bodyPr/>
          <a:lstStyle/>
          <a:p>
            <a:fld id="{67C7B901-DD5A-4D63-983D-2E3EEDC6FDFD}" type="slidenum">
              <a:rPr lang="en-US" altLang="en-US" smtClean="0"/>
              <a:pPr/>
              <a:t>15</a:t>
            </a:fld>
            <a:endParaRPr lang="en-US" altLang="en-US" dirty="0"/>
          </a:p>
        </p:txBody>
      </p:sp>
    </p:spTree>
    <p:extLst>
      <p:ext uri="{BB962C8B-B14F-4D97-AF65-F5344CB8AC3E}">
        <p14:creationId xmlns:p14="http://schemas.microsoft.com/office/powerpoint/2010/main" val="2844421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27CB6-79D2-15F1-68A0-F577D375C66B}"/>
              </a:ext>
            </a:extLst>
          </p:cNvPr>
          <p:cNvSpPr>
            <a:spLocks noGrp="1"/>
          </p:cNvSpPr>
          <p:nvPr>
            <p:ph type="title"/>
          </p:nvPr>
        </p:nvSpPr>
        <p:spPr/>
        <p:txBody>
          <a:bodyPr/>
          <a:lstStyle/>
          <a:p>
            <a:r>
              <a:rPr lang="en-US" dirty="0"/>
              <a:t>The OSB</a:t>
            </a:r>
          </a:p>
        </p:txBody>
      </p:sp>
      <p:sp>
        <p:nvSpPr>
          <p:cNvPr id="5" name="Content Placeholder 4">
            <a:extLst>
              <a:ext uri="{FF2B5EF4-FFF2-40B4-BE49-F238E27FC236}">
                <a16:creationId xmlns:a16="http://schemas.microsoft.com/office/drawing/2014/main" id="{6AFFD213-B743-4B23-871F-CA4F54816C8C}"/>
              </a:ext>
            </a:extLst>
          </p:cNvPr>
          <p:cNvSpPr>
            <a:spLocks noGrp="1"/>
          </p:cNvSpPr>
          <p:nvPr>
            <p:ph sz="half" idx="1"/>
          </p:nvPr>
        </p:nvSpPr>
        <p:spPr>
          <a:xfrm>
            <a:off x="457200" y="1353312"/>
            <a:ext cx="3657600" cy="4590288"/>
          </a:xfrm>
        </p:spPr>
        <p:txBody>
          <a:bodyPr/>
          <a:lstStyle/>
          <a:p>
            <a:pPr marL="0" indent="0">
              <a:buNone/>
            </a:pPr>
            <a:r>
              <a:rPr lang="en-US" dirty="0"/>
              <a:t>Does:</a:t>
            </a:r>
          </a:p>
          <a:p>
            <a:r>
              <a:rPr lang="en-US" sz="2200" dirty="0"/>
              <a:t>Review accreditation packages and advise on accreditation.</a:t>
            </a:r>
          </a:p>
          <a:p>
            <a:r>
              <a:rPr lang="en-US" sz="2200" dirty="0"/>
              <a:t>Provide a broad view of the assessments and program.</a:t>
            </a:r>
          </a:p>
          <a:p>
            <a:r>
              <a:rPr lang="en-US" sz="2200" dirty="0"/>
              <a:t>Provide historical knowledge.</a:t>
            </a:r>
          </a:p>
          <a:p>
            <a:r>
              <a:rPr lang="en-US" sz="2200" dirty="0"/>
              <a:t>Advise DA and STM on issues affecting the DOELAP program.</a:t>
            </a:r>
          </a:p>
          <a:p>
            <a:r>
              <a:rPr lang="en-US" sz="2200" dirty="0"/>
              <a:t>Assess the PTL.</a:t>
            </a:r>
          </a:p>
          <a:p>
            <a:endParaRPr lang="en-US" dirty="0"/>
          </a:p>
        </p:txBody>
      </p:sp>
      <p:sp>
        <p:nvSpPr>
          <p:cNvPr id="6" name="Content Placeholder 5">
            <a:extLst>
              <a:ext uri="{FF2B5EF4-FFF2-40B4-BE49-F238E27FC236}">
                <a16:creationId xmlns:a16="http://schemas.microsoft.com/office/drawing/2014/main" id="{FEDB3A67-C869-172E-AAD2-AB196A36C4D2}"/>
              </a:ext>
            </a:extLst>
          </p:cNvPr>
          <p:cNvSpPr>
            <a:spLocks noGrp="1"/>
          </p:cNvSpPr>
          <p:nvPr>
            <p:ph sz="half" idx="2"/>
          </p:nvPr>
        </p:nvSpPr>
        <p:spPr>
          <a:xfrm>
            <a:off x="4419600" y="1371600"/>
            <a:ext cx="3657600" cy="4590288"/>
          </a:xfrm>
        </p:spPr>
        <p:txBody>
          <a:bodyPr/>
          <a:lstStyle/>
          <a:p>
            <a:pPr marL="0" indent="0">
              <a:buNone/>
            </a:pPr>
            <a:r>
              <a:rPr lang="en-US" dirty="0"/>
              <a:t>Does not:</a:t>
            </a:r>
          </a:p>
          <a:p>
            <a:r>
              <a:rPr lang="en-US" sz="2200" dirty="0"/>
              <a:t>Reassess the program</a:t>
            </a:r>
          </a:p>
          <a:p>
            <a:r>
              <a:rPr lang="en-US" sz="2200" dirty="0"/>
              <a:t>Set DOELAP policy</a:t>
            </a:r>
          </a:p>
          <a:p>
            <a:r>
              <a:rPr lang="en-US" sz="2200" dirty="0"/>
              <a:t>Evaluate adequacy of a sites program design (detection limits, monitoring frequency, sample types, etc.)**</a:t>
            </a:r>
          </a:p>
          <a:p>
            <a:endParaRPr lang="en-US" dirty="0"/>
          </a:p>
        </p:txBody>
      </p:sp>
      <p:sp>
        <p:nvSpPr>
          <p:cNvPr id="4" name="Slide Number Placeholder 3">
            <a:extLst>
              <a:ext uri="{FF2B5EF4-FFF2-40B4-BE49-F238E27FC236}">
                <a16:creationId xmlns:a16="http://schemas.microsoft.com/office/drawing/2014/main" id="{4DBC6D39-F80A-0023-D397-75B345639363}"/>
              </a:ext>
            </a:extLst>
          </p:cNvPr>
          <p:cNvSpPr>
            <a:spLocks noGrp="1"/>
          </p:cNvSpPr>
          <p:nvPr>
            <p:ph type="sldNum" sz="quarter" idx="10"/>
          </p:nvPr>
        </p:nvSpPr>
        <p:spPr/>
        <p:txBody>
          <a:bodyPr/>
          <a:lstStyle/>
          <a:p>
            <a:fld id="{67C7B901-DD5A-4D63-983D-2E3EEDC6FDFD}" type="slidenum">
              <a:rPr lang="en-US" altLang="en-US" smtClean="0"/>
              <a:pPr/>
              <a:t>16</a:t>
            </a:fld>
            <a:endParaRPr lang="en-US" altLang="en-US" dirty="0"/>
          </a:p>
        </p:txBody>
      </p:sp>
    </p:spTree>
    <p:extLst>
      <p:ext uri="{BB962C8B-B14F-4D97-AF65-F5344CB8AC3E}">
        <p14:creationId xmlns:p14="http://schemas.microsoft.com/office/powerpoint/2010/main" val="3541971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FA9C-996F-4AA1-825D-401691F5B809}"/>
              </a:ext>
            </a:extLst>
          </p:cNvPr>
          <p:cNvSpPr>
            <a:spLocks noGrp="1"/>
          </p:cNvSpPr>
          <p:nvPr>
            <p:ph type="title"/>
          </p:nvPr>
        </p:nvSpPr>
        <p:spPr/>
        <p:txBody>
          <a:bodyPr/>
          <a:lstStyle/>
          <a:p>
            <a:r>
              <a:rPr lang="en-US" sz="4400" dirty="0"/>
              <a:t>Questions?</a:t>
            </a:r>
          </a:p>
        </p:txBody>
      </p:sp>
      <p:sp>
        <p:nvSpPr>
          <p:cNvPr id="4" name="Slide Number Placeholder 3">
            <a:extLst>
              <a:ext uri="{FF2B5EF4-FFF2-40B4-BE49-F238E27FC236}">
                <a16:creationId xmlns:a16="http://schemas.microsoft.com/office/drawing/2014/main" id="{BA9F1FC1-B06E-474B-BB2E-1A2D91FB565F}"/>
              </a:ext>
            </a:extLst>
          </p:cNvPr>
          <p:cNvSpPr>
            <a:spLocks noGrp="1"/>
          </p:cNvSpPr>
          <p:nvPr>
            <p:ph type="sldNum" sz="quarter" idx="10"/>
          </p:nvPr>
        </p:nvSpPr>
        <p:spPr/>
        <p:txBody>
          <a:bodyPr/>
          <a:lstStyle/>
          <a:p>
            <a:fld id="{67C7B901-DD5A-4D63-983D-2E3EEDC6FDFD}" type="slidenum">
              <a:rPr lang="en-US" altLang="en-US" smtClean="0"/>
              <a:pPr/>
              <a:t>17</a:t>
            </a:fld>
            <a:endParaRPr lang="en-US" altLang="en-US" dirty="0"/>
          </a:p>
        </p:txBody>
      </p:sp>
      <p:pic>
        <p:nvPicPr>
          <p:cNvPr id="5" name="Picture 4">
            <a:extLst>
              <a:ext uri="{FF2B5EF4-FFF2-40B4-BE49-F238E27FC236}">
                <a16:creationId xmlns:a16="http://schemas.microsoft.com/office/drawing/2014/main" id="{E24E26AE-086A-9835-56B9-FE9A39BADB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311836"/>
            <a:ext cx="3657600" cy="4733364"/>
          </a:xfrm>
          <a:prstGeom prst="rect">
            <a:avLst/>
          </a:prstGeom>
        </p:spPr>
      </p:pic>
      <p:pic>
        <p:nvPicPr>
          <p:cNvPr id="8" name="Picture 7">
            <a:extLst>
              <a:ext uri="{FF2B5EF4-FFF2-40B4-BE49-F238E27FC236}">
                <a16:creationId xmlns:a16="http://schemas.microsoft.com/office/drawing/2014/main" id="{E445BE29-96B3-7771-535B-782E7075B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5107" y="1311836"/>
            <a:ext cx="3657600" cy="4733364"/>
          </a:xfrm>
          <a:prstGeom prst="rect">
            <a:avLst/>
          </a:prstGeom>
        </p:spPr>
      </p:pic>
    </p:spTree>
    <p:extLst>
      <p:ext uri="{BB962C8B-B14F-4D97-AF65-F5344CB8AC3E}">
        <p14:creationId xmlns:p14="http://schemas.microsoft.com/office/powerpoint/2010/main" val="38885704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0</TotalTime>
  <Words>1088</Words>
  <Application>Microsoft Office PowerPoint</Application>
  <PresentationFormat>On-screen Show (4:3)</PresentationFormat>
  <Paragraphs>155</Paragraphs>
  <Slides>17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Adjacency</vt:lpstr>
      <vt:lpstr>2026 DOELAP External Dosimetry Assessor Training  The Oversight Board </vt:lpstr>
      <vt:lpstr>DOELAP Process</vt:lpstr>
      <vt:lpstr>Oversight Board (OSB) Organization</vt:lpstr>
      <vt:lpstr>Current Board Members</vt:lpstr>
      <vt:lpstr>OSB Functions and Responsibilities</vt:lpstr>
      <vt:lpstr>OSB Functions and Responsibilities</vt:lpstr>
      <vt:lpstr>Oversight Board Functions and Responsibilities</vt:lpstr>
      <vt:lpstr>Accreditation Package Review</vt:lpstr>
      <vt:lpstr>Accreditation Package Review</vt:lpstr>
      <vt:lpstr>Accreditation Package Review</vt:lpstr>
      <vt:lpstr>Accreditation Package Review</vt:lpstr>
      <vt:lpstr>Accreditation Package Review</vt:lpstr>
      <vt:lpstr>Accreditation Recommendations</vt:lpstr>
      <vt:lpstr>Triennial PTL Review</vt:lpstr>
      <vt:lpstr>Triennial PTL Review</vt:lpstr>
      <vt:lpstr>The OSB</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2016-02-02T18:49:29Z</dcterms:created>
  <dcterms:modified xsi:type="dcterms:W3CDTF">2026-08-31T22:24:12Z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